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terfax.by/files/2011-01/20110121-161726-13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5000" contrast="4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07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95836" y="22386"/>
            <a:ext cx="3024336" cy="2787741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4693531" cy="320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907704" y="980728"/>
            <a:ext cx="5472608" cy="587727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50358"/>
              </a:avLst>
            </a:prstTxWarp>
          </a:bodyPr>
          <a:lstStyle/>
          <a:p>
            <a:pPr algn="ctr" rtl="0"/>
            <a:endParaRPr lang="cs-CZ" sz="3600" kern="10" spc="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rint MT Shadow" pitchFamily="82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1403648" y="332656"/>
            <a:ext cx="6408712" cy="61206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Pánek</dc:creator>
  <cp:lastModifiedBy>Pánek Tomáš, Ing.</cp:lastModifiedBy>
  <cp:revision>20</cp:revision>
  <cp:lastPrinted>2016-11-08T15:35:58Z</cp:lastPrinted>
  <dcterms:created xsi:type="dcterms:W3CDTF">2016-10-26T20:56:41Z</dcterms:created>
  <dcterms:modified xsi:type="dcterms:W3CDTF">2016-11-08T15:42:23Z</dcterms:modified>
</cp:coreProperties>
</file>