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4" r:id="rId3"/>
    <p:sldId id="302" r:id="rId4"/>
    <p:sldId id="277" r:id="rId5"/>
    <p:sldId id="327" r:id="rId6"/>
    <p:sldId id="285" r:id="rId7"/>
    <p:sldId id="325" r:id="rId8"/>
    <p:sldId id="318" r:id="rId9"/>
    <p:sldId id="283" r:id="rId10"/>
    <p:sldId id="281" r:id="rId11"/>
    <p:sldId id="326" r:id="rId12"/>
    <p:sldId id="305" r:id="rId13"/>
    <p:sldId id="322" r:id="rId14"/>
    <p:sldId id="306" r:id="rId15"/>
    <p:sldId id="308" r:id="rId16"/>
    <p:sldId id="301" r:id="rId17"/>
    <p:sldId id="309" r:id="rId18"/>
    <p:sldId id="310" r:id="rId19"/>
    <p:sldId id="311" r:id="rId20"/>
    <p:sldId id="316" r:id="rId21"/>
    <p:sldId id="263" r:id="rId22"/>
    <p:sldId id="314" r:id="rId23"/>
    <p:sldId id="313" r:id="rId24"/>
    <p:sldId id="315" r:id="rId25"/>
    <p:sldId id="319" r:id="rId26"/>
    <p:sldId id="269" r:id="rId27"/>
    <p:sldId id="267" r:id="rId28"/>
    <p:sldId id="320" r:id="rId29"/>
    <p:sldId id="296" r:id="rId30"/>
    <p:sldId id="276" r:id="rId31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9BAE0"/>
    <a:srgbClr val="D60000"/>
    <a:srgbClr val="3C3C3C"/>
    <a:srgbClr val="464646"/>
    <a:srgbClr val="3A3E3E"/>
    <a:srgbClr val="303434"/>
    <a:srgbClr val="343A3A"/>
    <a:srgbClr val="3D45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337" autoAdjust="0"/>
    <p:restoredTop sz="96939" autoAdjust="0"/>
  </p:normalViewPr>
  <p:slideViewPr>
    <p:cSldViewPr snapToGrid="0" snapToObjects="1">
      <p:cViewPr varScale="1">
        <p:scale>
          <a:sx n="71" d="100"/>
          <a:sy n="71" d="100"/>
        </p:scale>
        <p:origin x="-1122" y="-7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>
      <p:cViewPr varScale="1">
        <p:scale>
          <a:sx n="127" d="100"/>
          <a:sy n="127" d="100"/>
        </p:scale>
        <p:origin x="-4806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inzerce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rok 1</c:v>
                </c:pt>
                <c:pt idx="1">
                  <c:v>rok 2</c:v>
                </c:pt>
                <c:pt idx="2">
                  <c:v>rok 3</c:v>
                </c:pt>
                <c:pt idx="3">
                  <c:v>rok 4</c:v>
                </c:pt>
                <c:pt idx="4">
                  <c:v>rok 5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400</c:v>
                </c:pt>
                <c:pt idx="1">
                  <c:v>500</c:v>
                </c:pt>
                <c:pt idx="2">
                  <c:v>650</c:v>
                </c:pt>
                <c:pt idx="3">
                  <c:v>800</c:v>
                </c:pt>
                <c:pt idx="4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certifikáty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rok 1</c:v>
                </c:pt>
                <c:pt idx="1">
                  <c:v>rok 2</c:v>
                </c:pt>
                <c:pt idx="2">
                  <c:v>rok 3</c:v>
                </c:pt>
                <c:pt idx="3">
                  <c:v>rok 4</c:v>
                </c:pt>
                <c:pt idx="4">
                  <c:v>rok 5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7500</c:v>
                </c:pt>
                <c:pt idx="1">
                  <c:v>8222</c:v>
                </c:pt>
                <c:pt idx="2">
                  <c:v>10000</c:v>
                </c:pt>
                <c:pt idx="3">
                  <c:v>12500</c:v>
                </c:pt>
                <c:pt idx="4">
                  <c:v>15000</c:v>
                </c:pt>
              </c:numCache>
            </c:numRef>
          </c:val>
        </c:ser>
        <c:axId val="157829376"/>
        <c:axId val="157831168"/>
      </c:barChart>
      <c:catAx>
        <c:axId val="157829376"/>
        <c:scaling>
          <c:orientation val="minMax"/>
        </c:scaling>
        <c:axPos val="b"/>
        <c:tickLblPos val="nextTo"/>
        <c:crossAx val="157831168"/>
        <c:crosses val="autoZero"/>
        <c:auto val="1"/>
        <c:lblAlgn val="ctr"/>
        <c:lblOffset val="100"/>
      </c:catAx>
      <c:valAx>
        <c:axId val="157831168"/>
        <c:scaling>
          <c:orientation val="minMax"/>
        </c:scaling>
        <c:axPos val="l"/>
        <c:majorGridlines/>
        <c:numFmt formatCode="General" sourceLinked="1"/>
        <c:tickLblPos val="nextTo"/>
        <c:crossAx val="1578293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certifikáty</c:v>
                </c:pt>
                <c:pt idx="1">
                  <c:v>inzerce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certifikáty</c:v>
                </c:pt>
                <c:pt idx="1">
                  <c:v>inzerce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certifikáty</c:v>
                </c:pt>
                <c:pt idx="1">
                  <c:v>inzerce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certifikáty</c:v>
                </c:pt>
                <c:pt idx="1">
                  <c:v>inzerce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certifikáty</c:v>
                </c:pt>
                <c:pt idx="1">
                  <c:v>inzerce</c:v>
                </c:pt>
              </c:strCache>
            </c:strRef>
          </c:cat>
          <c:val>
            <c:numRef>
              <c:f>List1!$F$2:$F$3</c:f>
              <c:numCache>
                <c:formatCode>General</c:formatCode>
                <c:ptCount val="2"/>
                <c:pt idx="0">
                  <c:v>100</c:v>
                </c:pt>
                <c:pt idx="1">
                  <c:v>15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certifikáty</c:v>
                </c:pt>
                <c:pt idx="1">
                  <c:v>inzerce</c:v>
                </c:pt>
              </c:strCache>
            </c:strRef>
          </c:cat>
          <c:val>
            <c:numRef>
              <c:f>List1!$G$2:$G$3</c:f>
              <c:numCache>
                <c:formatCode>General</c:formatCode>
                <c:ptCount val="2"/>
                <c:pt idx="0">
                  <c:v>400</c:v>
                </c:pt>
                <c:pt idx="1">
                  <c:v>30</c:v>
                </c:pt>
              </c:numCache>
            </c:numRef>
          </c:val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certifikáty</c:v>
                </c:pt>
                <c:pt idx="1">
                  <c:v>inzerce</c:v>
                </c:pt>
              </c:strCache>
            </c:strRef>
          </c:cat>
          <c:val>
            <c:numRef>
              <c:f>List1!$H$2:$H$3</c:f>
              <c:numCache>
                <c:formatCode>General</c:formatCode>
                <c:ptCount val="2"/>
                <c:pt idx="0">
                  <c:v>500</c:v>
                </c:pt>
                <c:pt idx="1">
                  <c:v>45</c:v>
                </c:pt>
              </c:numCache>
            </c:numRef>
          </c:val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certifikáty</c:v>
                </c:pt>
                <c:pt idx="1">
                  <c:v>inzerce</c:v>
                </c:pt>
              </c:strCache>
            </c:strRef>
          </c:cat>
          <c:val>
            <c:numRef>
              <c:f>List1!$I$2:$I$3</c:f>
              <c:numCache>
                <c:formatCode>General</c:formatCode>
                <c:ptCount val="2"/>
                <c:pt idx="0">
                  <c:v>750</c:v>
                </c:pt>
                <c:pt idx="1">
                  <c:v>50</c:v>
                </c:pt>
              </c:numCache>
            </c:numRef>
          </c:val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9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certifikáty</c:v>
                </c:pt>
                <c:pt idx="1">
                  <c:v>inzerce</c:v>
                </c:pt>
              </c:strCache>
            </c:strRef>
          </c:cat>
          <c:val>
            <c:numRef>
              <c:f>List1!$J$2:$J$3</c:f>
              <c:numCache>
                <c:formatCode>General</c:formatCode>
                <c:ptCount val="2"/>
                <c:pt idx="0">
                  <c:v>1000</c:v>
                </c:pt>
                <c:pt idx="1">
                  <c:v>65</c:v>
                </c:pt>
              </c:numCache>
            </c:numRef>
          </c:val>
        </c:ser>
        <c:ser>
          <c:idx val="9"/>
          <c:order val="9"/>
          <c:tx>
            <c:strRef>
              <c:f>List1!$K$1</c:f>
              <c:strCache>
                <c:ptCount val="1"/>
                <c:pt idx="0">
                  <c:v>10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certifikáty</c:v>
                </c:pt>
                <c:pt idx="1">
                  <c:v>inzerce</c:v>
                </c:pt>
              </c:strCache>
            </c:strRef>
          </c:cat>
          <c:val>
            <c:numRef>
              <c:f>List1!$K$2:$K$3</c:f>
              <c:numCache>
                <c:formatCode>General</c:formatCode>
                <c:ptCount val="2"/>
                <c:pt idx="0">
                  <c:v>1250</c:v>
                </c:pt>
                <c:pt idx="1">
                  <c:v>70</c:v>
                </c:pt>
              </c:numCache>
            </c:numRef>
          </c:val>
        </c:ser>
        <c:ser>
          <c:idx val="10"/>
          <c:order val="10"/>
          <c:tx>
            <c:strRef>
              <c:f>List1!$L$1</c:f>
              <c:strCache>
                <c:ptCount val="1"/>
                <c:pt idx="0">
                  <c:v>11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certifikáty</c:v>
                </c:pt>
                <c:pt idx="1">
                  <c:v>inzerce</c:v>
                </c:pt>
              </c:strCache>
            </c:strRef>
          </c:cat>
          <c:val>
            <c:numRef>
              <c:f>List1!$L$2:$L$3</c:f>
              <c:numCache>
                <c:formatCode>General</c:formatCode>
                <c:ptCount val="2"/>
                <c:pt idx="0">
                  <c:v>1500</c:v>
                </c:pt>
                <c:pt idx="1">
                  <c:v>85</c:v>
                </c:pt>
              </c:numCache>
            </c:numRef>
          </c:val>
        </c:ser>
        <c:ser>
          <c:idx val="11"/>
          <c:order val="11"/>
          <c:tx>
            <c:strRef>
              <c:f>List1!$M$1</c:f>
              <c:strCache>
                <c:ptCount val="1"/>
                <c:pt idx="0">
                  <c:v>12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certifikáty</c:v>
                </c:pt>
                <c:pt idx="1">
                  <c:v>inzerce</c:v>
                </c:pt>
              </c:strCache>
            </c:strRef>
          </c:cat>
          <c:val>
            <c:numRef>
              <c:f>List1!$M$2:$M$3</c:f>
              <c:numCache>
                <c:formatCode>General</c:formatCode>
                <c:ptCount val="2"/>
                <c:pt idx="0">
                  <c:v>2000</c:v>
                </c:pt>
                <c:pt idx="1">
                  <c:v>100</c:v>
                </c:pt>
              </c:numCache>
            </c:numRef>
          </c:val>
        </c:ser>
        <c:shape val="cylinder"/>
        <c:axId val="124228352"/>
        <c:axId val="124229888"/>
        <c:axId val="0"/>
      </c:bar3DChart>
      <c:catAx>
        <c:axId val="124228352"/>
        <c:scaling>
          <c:orientation val="minMax"/>
        </c:scaling>
        <c:axPos val="b"/>
        <c:tickLblPos val="nextTo"/>
        <c:crossAx val="124229888"/>
        <c:crosses val="autoZero"/>
        <c:auto val="1"/>
        <c:lblAlgn val="ctr"/>
        <c:lblOffset val="100"/>
      </c:catAx>
      <c:valAx>
        <c:axId val="124229888"/>
        <c:scaling>
          <c:orientation val="minMax"/>
        </c:scaling>
        <c:axPos val="l"/>
        <c:majorGridlines/>
        <c:numFmt formatCode="General" sourceLinked="1"/>
        <c:tickLblPos val="nextTo"/>
        <c:crossAx val="1242283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Tržba certifikáty</c:v>
                </c:pt>
              </c:strCache>
            </c:strRef>
          </c:tx>
          <c:marker>
            <c:symbol val="none"/>
          </c:marker>
          <c:cat>
            <c:strRef>
              <c:f>List1!$A$2:$A$6</c:f>
              <c:strCache>
                <c:ptCount val="5"/>
                <c:pt idx="0">
                  <c:v>rok 1</c:v>
                </c:pt>
                <c:pt idx="1">
                  <c:v>rok 2</c:v>
                </c:pt>
                <c:pt idx="2">
                  <c:v>rok 3</c:v>
                </c:pt>
                <c:pt idx="3">
                  <c:v>rok 4</c:v>
                </c:pt>
                <c:pt idx="4">
                  <c:v>rok 5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3375000</c:v>
                </c:pt>
                <c:pt idx="1">
                  <c:v>4000000</c:v>
                </c:pt>
                <c:pt idx="2">
                  <c:v>5000000</c:v>
                </c:pt>
                <c:pt idx="3">
                  <c:v>6250000</c:v>
                </c:pt>
                <c:pt idx="4">
                  <c:v>7500000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Tržba inzerce</c:v>
                </c:pt>
              </c:strCache>
            </c:strRef>
          </c:tx>
          <c:marker>
            <c:symbol val="none"/>
          </c:marker>
          <c:cat>
            <c:strRef>
              <c:f>List1!$A$2:$A$6</c:f>
              <c:strCache>
                <c:ptCount val="5"/>
                <c:pt idx="0">
                  <c:v>rok 1</c:v>
                </c:pt>
                <c:pt idx="1">
                  <c:v>rok 2</c:v>
                </c:pt>
                <c:pt idx="2">
                  <c:v>rok 3</c:v>
                </c:pt>
                <c:pt idx="3">
                  <c:v>rok 4</c:v>
                </c:pt>
                <c:pt idx="4">
                  <c:v>rok 5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2250000</c:v>
                </c:pt>
                <c:pt idx="1">
                  <c:v>2500000</c:v>
                </c:pt>
                <c:pt idx="2">
                  <c:v>3250000</c:v>
                </c:pt>
                <c:pt idx="3">
                  <c:v>4000000</c:v>
                </c:pt>
                <c:pt idx="4">
                  <c:v>5000000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náklady</c:v>
                </c:pt>
              </c:strCache>
            </c:strRef>
          </c:tx>
          <c:marker>
            <c:symbol val="none"/>
          </c:marker>
          <c:cat>
            <c:strRef>
              <c:f>List1!$A$2:$A$6</c:f>
              <c:strCache>
                <c:ptCount val="5"/>
                <c:pt idx="0">
                  <c:v>rok 1</c:v>
                </c:pt>
                <c:pt idx="1">
                  <c:v>rok 2</c:v>
                </c:pt>
                <c:pt idx="2">
                  <c:v>rok 3</c:v>
                </c:pt>
                <c:pt idx="3">
                  <c:v>rok 4</c:v>
                </c:pt>
                <c:pt idx="4">
                  <c:v>rok 5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3387000</c:v>
                </c:pt>
                <c:pt idx="1">
                  <c:v>2252220</c:v>
                </c:pt>
                <c:pt idx="2">
                  <c:v>2252220</c:v>
                </c:pt>
                <c:pt idx="3">
                  <c:v>2252220</c:v>
                </c:pt>
                <c:pt idx="4">
                  <c:v>2252220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zisk</c:v>
                </c:pt>
              </c:strCache>
            </c:strRef>
          </c:tx>
          <c:marker>
            <c:symbol val="none"/>
          </c:marker>
          <c:cat>
            <c:strRef>
              <c:f>List1!$A$2:$A$6</c:f>
              <c:strCache>
                <c:ptCount val="5"/>
                <c:pt idx="0">
                  <c:v>rok 1</c:v>
                </c:pt>
                <c:pt idx="1">
                  <c:v>rok 2</c:v>
                </c:pt>
                <c:pt idx="2">
                  <c:v>rok 3</c:v>
                </c:pt>
                <c:pt idx="3">
                  <c:v>rok 4</c:v>
                </c:pt>
                <c:pt idx="4">
                  <c:v>rok 5</c:v>
                </c:pt>
              </c:strCache>
            </c:strRef>
          </c:cat>
          <c:val>
            <c:numRef>
              <c:f>List1!$E$2:$E$6</c:f>
              <c:numCache>
                <c:formatCode>General</c:formatCode>
                <c:ptCount val="5"/>
                <c:pt idx="0">
                  <c:v>2237020</c:v>
                </c:pt>
                <c:pt idx="1">
                  <c:v>4347780</c:v>
                </c:pt>
                <c:pt idx="2">
                  <c:v>5997780</c:v>
                </c:pt>
                <c:pt idx="3">
                  <c:v>7997750</c:v>
                </c:pt>
                <c:pt idx="4">
                  <c:v>10247780</c:v>
                </c:pt>
              </c:numCache>
            </c:numRef>
          </c:val>
        </c:ser>
        <c:marker val="1"/>
        <c:axId val="159052160"/>
        <c:axId val="159053696"/>
      </c:lineChart>
      <c:catAx>
        <c:axId val="159052160"/>
        <c:scaling>
          <c:orientation val="minMax"/>
        </c:scaling>
        <c:axPos val="b"/>
        <c:tickLblPos val="nextTo"/>
        <c:crossAx val="159053696"/>
        <c:crosses val="autoZero"/>
        <c:auto val="1"/>
        <c:lblAlgn val="ctr"/>
        <c:lblOffset val="100"/>
      </c:catAx>
      <c:valAx>
        <c:axId val="159053696"/>
        <c:scaling>
          <c:orientation val="minMax"/>
        </c:scaling>
        <c:axPos val="l"/>
        <c:majorGridlines/>
        <c:numFmt formatCode="General" sourceLinked="1"/>
        <c:tickLblPos val="nextTo"/>
        <c:crossAx val="1590521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ABB6C-CEB2-483B-A113-F1812F2438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412D26C-50CF-4A45-AED7-5078BDA57E23}">
      <dgm:prSet phldrT="[Text]"/>
      <dgm:spPr/>
      <dgm:t>
        <a:bodyPr/>
        <a:lstStyle/>
        <a:p>
          <a:r>
            <a:rPr lang="cs-CZ" dirty="0" smtClean="0"/>
            <a:t>30 minut času</a:t>
          </a:r>
          <a:endParaRPr lang="cs-CZ" dirty="0"/>
        </a:p>
      </dgm:t>
    </dgm:pt>
    <dgm:pt modelId="{F22CEACE-9F09-4D07-94BD-77226B0CD40B}" type="parTrans" cxnId="{9EDF7630-6CB4-4055-84C3-8FF861881D2B}">
      <dgm:prSet/>
      <dgm:spPr/>
      <dgm:t>
        <a:bodyPr/>
        <a:lstStyle/>
        <a:p>
          <a:endParaRPr lang="cs-CZ"/>
        </a:p>
      </dgm:t>
    </dgm:pt>
    <dgm:pt modelId="{4616127C-F09F-4924-B5CC-1653356935FA}" type="sibTrans" cxnId="{9EDF7630-6CB4-4055-84C3-8FF861881D2B}">
      <dgm:prSet/>
      <dgm:spPr/>
      <dgm:t>
        <a:bodyPr/>
        <a:lstStyle/>
        <a:p>
          <a:endParaRPr lang="cs-CZ"/>
        </a:p>
      </dgm:t>
    </dgm:pt>
    <dgm:pt modelId="{99DB880B-EA8C-4F75-928E-AF1B0BCEA49F}">
      <dgm:prSet phldrT="[Text]"/>
      <dgm:spPr/>
      <dgm:t>
        <a:bodyPr/>
        <a:lstStyle/>
        <a:p>
          <a:r>
            <a:rPr lang="cs-CZ" dirty="0" smtClean="0"/>
            <a:t>5.000 Kč</a:t>
          </a:r>
          <a:endParaRPr lang="cs-CZ" dirty="0"/>
        </a:p>
      </dgm:t>
    </dgm:pt>
    <dgm:pt modelId="{FFD83AD5-0D19-43F4-AD62-8509F3365207}" type="parTrans" cxnId="{D8FA72EE-5BD8-4E4A-B4E1-F6058D00AFC8}">
      <dgm:prSet/>
      <dgm:spPr/>
      <dgm:t>
        <a:bodyPr/>
        <a:lstStyle/>
        <a:p>
          <a:endParaRPr lang="cs-CZ"/>
        </a:p>
      </dgm:t>
    </dgm:pt>
    <dgm:pt modelId="{6B8DB4C8-E23F-4BA4-AFD1-83D80539DA46}" type="sibTrans" cxnId="{D8FA72EE-5BD8-4E4A-B4E1-F6058D00AFC8}">
      <dgm:prSet/>
      <dgm:spPr/>
      <dgm:t>
        <a:bodyPr/>
        <a:lstStyle/>
        <a:p>
          <a:endParaRPr lang="cs-CZ"/>
        </a:p>
      </dgm:t>
    </dgm:pt>
    <dgm:pt modelId="{9F531A5B-3DED-42A9-8B29-B1E0A8DE3FC3}">
      <dgm:prSet phldrT="[Text]"/>
      <dgm:spPr/>
      <dgm:t>
        <a:bodyPr/>
        <a:lstStyle/>
        <a:p>
          <a:r>
            <a:rPr lang="cs-CZ" dirty="0" smtClean="0"/>
            <a:t>on-line</a:t>
          </a:r>
          <a:endParaRPr lang="cs-CZ" dirty="0"/>
        </a:p>
      </dgm:t>
    </dgm:pt>
    <dgm:pt modelId="{E5E25D48-A97D-4756-9928-072C0C5144CA}" type="parTrans" cxnId="{B55ABAD3-1C21-4FD9-8179-0C760CE71F7D}">
      <dgm:prSet/>
      <dgm:spPr/>
      <dgm:t>
        <a:bodyPr/>
        <a:lstStyle/>
        <a:p>
          <a:endParaRPr lang="cs-CZ"/>
        </a:p>
      </dgm:t>
    </dgm:pt>
    <dgm:pt modelId="{F75DB319-5F4D-495B-A601-82FF65A91949}" type="sibTrans" cxnId="{B55ABAD3-1C21-4FD9-8179-0C760CE71F7D}">
      <dgm:prSet/>
      <dgm:spPr/>
      <dgm:t>
        <a:bodyPr/>
        <a:lstStyle/>
        <a:p>
          <a:endParaRPr lang="cs-CZ"/>
        </a:p>
      </dgm:t>
    </dgm:pt>
    <dgm:pt modelId="{0B699BC4-9691-4AEB-96B6-3C6409E6B72F}">
      <dgm:prSet phldrT="[Text]"/>
      <dgm:spPr/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n</a:t>
          </a:r>
          <a:r>
            <a:rPr lang="cs-CZ" dirty="0" smtClean="0"/>
            <a:t>o stress</a:t>
          </a:r>
          <a:endParaRPr lang="cs-CZ" dirty="0"/>
        </a:p>
      </dgm:t>
    </dgm:pt>
    <dgm:pt modelId="{86ECEC15-6181-4C92-9A47-D0D6418E71D9}" type="parTrans" cxnId="{8DCA2259-D75B-45AA-9BFC-383B2F553ACA}">
      <dgm:prSet/>
      <dgm:spPr/>
      <dgm:t>
        <a:bodyPr/>
        <a:lstStyle/>
        <a:p>
          <a:endParaRPr lang="cs-CZ"/>
        </a:p>
      </dgm:t>
    </dgm:pt>
    <dgm:pt modelId="{50891B9D-6DB2-4130-AE5D-5D1F56063E9C}" type="sibTrans" cxnId="{8DCA2259-D75B-45AA-9BFC-383B2F553ACA}">
      <dgm:prSet/>
      <dgm:spPr/>
      <dgm:t>
        <a:bodyPr/>
        <a:lstStyle/>
        <a:p>
          <a:endParaRPr lang="cs-CZ"/>
        </a:p>
      </dgm:t>
    </dgm:pt>
    <dgm:pt modelId="{598A4C8A-DED5-4F13-B8DC-1E0D243A1A81}">
      <dgm:prSet phldrT="[Text]"/>
      <dgm:spPr/>
      <dgm:t>
        <a:bodyPr/>
        <a:lstStyle/>
        <a:p>
          <a:r>
            <a:rPr lang="cs-CZ" dirty="0" smtClean="0"/>
            <a:t>no HR</a:t>
          </a:r>
          <a:endParaRPr lang="cs-CZ" dirty="0"/>
        </a:p>
      </dgm:t>
    </dgm:pt>
    <dgm:pt modelId="{5770AF4E-CFDF-48CF-AE63-F4B20413607B}" type="parTrans" cxnId="{08DD1FC9-3754-4113-A0A3-732210BB8010}">
      <dgm:prSet/>
      <dgm:spPr/>
      <dgm:t>
        <a:bodyPr/>
        <a:lstStyle/>
        <a:p>
          <a:endParaRPr lang="cs-CZ"/>
        </a:p>
      </dgm:t>
    </dgm:pt>
    <dgm:pt modelId="{561C8AC4-85CA-4BEC-B81E-6CD89B4AF55D}" type="sibTrans" cxnId="{08DD1FC9-3754-4113-A0A3-732210BB8010}">
      <dgm:prSet/>
      <dgm:spPr/>
      <dgm:t>
        <a:bodyPr/>
        <a:lstStyle/>
        <a:p>
          <a:endParaRPr lang="cs-CZ"/>
        </a:p>
      </dgm:t>
    </dgm:pt>
    <dgm:pt modelId="{D25D9E49-87C3-4107-A08A-49613FDD7019}" type="pres">
      <dgm:prSet presAssocID="{120ABB6C-CEB2-483B-A113-F1812F2438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4D82DF2-D787-466C-A008-529425A67BF3}" type="pres">
      <dgm:prSet presAssocID="{8412D26C-50CF-4A45-AED7-5078BDA57E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64B075-F4B8-403B-83BC-A96720B0C157}" type="pres">
      <dgm:prSet presAssocID="{4616127C-F09F-4924-B5CC-1653356935FA}" presName="sibTrans" presStyleCnt="0"/>
      <dgm:spPr/>
    </dgm:pt>
    <dgm:pt modelId="{2E7E3B71-1FF4-4A20-BFBC-0A75EBC9D0C6}" type="pres">
      <dgm:prSet presAssocID="{99DB880B-EA8C-4F75-928E-AF1B0BCEA4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7C77A3-930C-4EE6-9DD7-04EE38ED4577}" type="pres">
      <dgm:prSet presAssocID="{6B8DB4C8-E23F-4BA4-AFD1-83D80539DA46}" presName="sibTrans" presStyleCnt="0"/>
      <dgm:spPr/>
    </dgm:pt>
    <dgm:pt modelId="{598EE3B9-264E-48AA-A1BC-B680C4561DA5}" type="pres">
      <dgm:prSet presAssocID="{9F531A5B-3DED-42A9-8B29-B1E0A8DE3FC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58A0C2-0ACD-4161-B84A-07FA4DA91254}" type="pres">
      <dgm:prSet presAssocID="{F75DB319-5F4D-495B-A601-82FF65A91949}" presName="sibTrans" presStyleCnt="0"/>
      <dgm:spPr/>
    </dgm:pt>
    <dgm:pt modelId="{9501D98E-72DE-4049-B4CF-CB057FB08DE1}" type="pres">
      <dgm:prSet presAssocID="{0B699BC4-9691-4AEB-96B6-3C6409E6B7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40DAE7-C97E-4B01-BA62-AA36974524B8}" type="pres">
      <dgm:prSet presAssocID="{50891B9D-6DB2-4130-AE5D-5D1F56063E9C}" presName="sibTrans" presStyleCnt="0"/>
      <dgm:spPr/>
    </dgm:pt>
    <dgm:pt modelId="{8A132E4E-186A-42F2-BB3B-F481CF5C1664}" type="pres">
      <dgm:prSet presAssocID="{598A4C8A-DED5-4F13-B8DC-1E0D243A1A8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F71766C-0A7C-48F2-937F-9575D4F87AA0}" type="presOf" srcId="{9F531A5B-3DED-42A9-8B29-B1E0A8DE3FC3}" destId="{598EE3B9-264E-48AA-A1BC-B680C4561DA5}" srcOrd="0" destOrd="0" presId="urn:microsoft.com/office/officeart/2005/8/layout/default"/>
    <dgm:cxn modelId="{B55ABAD3-1C21-4FD9-8179-0C760CE71F7D}" srcId="{120ABB6C-CEB2-483B-A113-F1812F243843}" destId="{9F531A5B-3DED-42A9-8B29-B1E0A8DE3FC3}" srcOrd="2" destOrd="0" parTransId="{E5E25D48-A97D-4756-9928-072C0C5144CA}" sibTransId="{F75DB319-5F4D-495B-A601-82FF65A91949}"/>
    <dgm:cxn modelId="{9EDF7630-6CB4-4055-84C3-8FF861881D2B}" srcId="{120ABB6C-CEB2-483B-A113-F1812F243843}" destId="{8412D26C-50CF-4A45-AED7-5078BDA57E23}" srcOrd="0" destOrd="0" parTransId="{F22CEACE-9F09-4D07-94BD-77226B0CD40B}" sibTransId="{4616127C-F09F-4924-B5CC-1653356935FA}"/>
    <dgm:cxn modelId="{B9E91773-E969-41A9-B684-D7B266A27CB8}" type="presOf" srcId="{99DB880B-EA8C-4F75-928E-AF1B0BCEA49F}" destId="{2E7E3B71-1FF4-4A20-BFBC-0A75EBC9D0C6}" srcOrd="0" destOrd="0" presId="urn:microsoft.com/office/officeart/2005/8/layout/default"/>
    <dgm:cxn modelId="{DF97EC6D-DF6D-4FC8-9A49-05BBF53E95E9}" type="presOf" srcId="{120ABB6C-CEB2-483B-A113-F1812F243843}" destId="{D25D9E49-87C3-4107-A08A-49613FDD7019}" srcOrd="0" destOrd="0" presId="urn:microsoft.com/office/officeart/2005/8/layout/default"/>
    <dgm:cxn modelId="{C5DE0007-B909-4688-BEA4-DC8A46B5965B}" type="presOf" srcId="{0B699BC4-9691-4AEB-96B6-3C6409E6B72F}" destId="{9501D98E-72DE-4049-B4CF-CB057FB08DE1}" srcOrd="0" destOrd="0" presId="urn:microsoft.com/office/officeart/2005/8/layout/default"/>
    <dgm:cxn modelId="{D8FA72EE-5BD8-4E4A-B4E1-F6058D00AFC8}" srcId="{120ABB6C-CEB2-483B-A113-F1812F243843}" destId="{99DB880B-EA8C-4F75-928E-AF1B0BCEA49F}" srcOrd="1" destOrd="0" parTransId="{FFD83AD5-0D19-43F4-AD62-8509F3365207}" sibTransId="{6B8DB4C8-E23F-4BA4-AFD1-83D80539DA46}"/>
    <dgm:cxn modelId="{15CA992D-F073-4276-A2BB-74F4327E3DB7}" type="presOf" srcId="{598A4C8A-DED5-4F13-B8DC-1E0D243A1A81}" destId="{8A132E4E-186A-42F2-BB3B-F481CF5C1664}" srcOrd="0" destOrd="0" presId="urn:microsoft.com/office/officeart/2005/8/layout/default"/>
    <dgm:cxn modelId="{08DD1FC9-3754-4113-A0A3-732210BB8010}" srcId="{120ABB6C-CEB2-483B-A113-F1812F243843}" destId="{598A4C8A-DED5-4F13-B8DC-1E0D243A1A81}" srcOrd="4" destOrd="0" parTransId="{5770AF4E-CFDF-48CF-AE63-F4B20413607B}" sibTransId="{561C8AC4-85CA-4BEC-B81E-6CD89B4AF55D}"/>
    <dgm:cxn modelId="{8DCA2259-D75B-45AA-9BFC-383B2F553ACA}" srcId="{120ABB6C-CEB2-483B-A113-F1812F243843}" destId="{0B699BC4-9691-4AEB-96B6-3C6409E6B72F}" srcOrd="3" destOrd="0" parTransId="{86ECEC15-6181-4C92-9A47-D0D6418E71D9}" sibTransId="{50891B9D-6DB2-4130-AE5D-5D1F56063E9C}"/>
    <dgm:cxn modelId="{8F142AF8-1CC3-4505-8CC7-A69BFF444A6D}" type="presOf" srcId="{8412D26C-50CF-4A45-AED7-5078BDA57E23}" destId="{54D82DF2-D787-466C-A008-529425A67BF3}" srcOrd="0" destOrd="0" presId="urn:microsoft.com/office/officeart/2005/8/layout/default"/>
    <dgm:cxn modelId="{DD0BE453-BAD4-4CAB-8FB1-F0B390BE3769}" type="presParOf" srcId="{D25D9E49-87C3-4107-A08A-49613FDD7019}" destId="{54D82DF2-D787-466C-A008-529425A67BF3}" srcOrd="0" destOrd="0" presId="urn:microsoft.com/office/officeart/2005/8/layout/default"/>
    <dgm:cxn modelId="{854460EA-43A1-43F5-9A79-4E0331F03DF1}" type="presParOf" srcId="{D25D9E49-87C3-4107-A08A-49613FDD7019}" destId="{CD64B075-F4B8-403B-83BC-A96720B0C157}" srcOrd="1" destOrd="0" presId="urn:microsoft.com/office/officeart/2005/8/layout/default"/>
    <dgm:cxn modelId="{4C021276-4868-46C7-9BA9-F874764A385B}" type="presParOf" srcId="{D25D9E49-87C3-4107-A08A-49613FDD7019}" destId="{2E7E3B71-1FF4-4A20-BFBC-0A75EBC9D0C6}" srcOrd="2" destOrd="0" presId="urn:microsoft.com/office/officeart/2005/8/layout/default"/>
    <dgm:cxn modelId="{D05BCEEE-8C13-4B64-B8B0-2BED325E7B65}" type="presParOf" srcId="{D25D9E49-87C3-4107-A08A-49613FDD7019}" destId="{467C77A3-930C-4EE6-9DD7-04EE38ED4577}" srcOrd="3" destOrd="0" presId="urn:microsoft.com/office/officeart/2005/8/layout/default"/>
    <dgm:cxn modelId="{F3BDD3B0-5223-4429-B8A9-DA1574AEFDC6}" type="presParOf" srcId="{D25D9E49-87C3-4107-A08A-49613FDD7019}" destId="{598EE3B9-264E-48AA-A1BC-B680C4561DA5}" srcOrd="4" destOrd="0" presId="urn:microsoft.com/office/officeart/2005/8/layout/default"/>
    <dgm:cxn modelId="{0D808C14-5D58-4D9A-BAF1-17BA77DF7275}" type="presParOf" srcId="{D25D9E49-87C3-4107-A08A-49613FDD7019}" destId="{2D58A0C2-0ACD-4161-B84A-07FA4DA91254}" srcOrd="5" destOrd="0" presId="urn:microsoft.com/office/officeart/2005/8/layout/default"/>
    <dgm:cxn modelId="{5340B56E-1FB6-46B0-AD26-A14AED7B58F5}" type="presParOf" srcId="{D25D9E49-87C3-4107-A08A-49613FDD7019}" destId="{9501D98E-72DE-4049-B4CF-CB057FB08DE1}" srcOrd="6" destOrd="0" presId="urn:microsoft.com/office/officeart/2005/8/layout/default"/>
    <dgm:cxn modelId="{BF6ABAC2-4796-4CF0-81BE-1F353F23786E}" type="presParOf" srcId="{D25D9E49-87C3-4107-A08A-49613FDD7019}" destId="{2440DAE7-C97E-4B01-BA62-AA36974524B8}" srcOrd="7" destOrd="0" presId="urn:microsoft.com/office/officeart/2005/8/layout/default"/>
    <dgm:cxn modelId="{FD1FB8A9-89B2-4BCF-8F0D-8FE0AA20885B}" type="presParOf" srcId="{D25D9E49-87C3-4107-A08A-49613FDD7019}" destId="{8A132E4E-186A-42F2-BB3B-F481CF5C166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57C06D-5AA4-4ED1-A715-643180794B5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EF806AC-E847-4640-83DC-D959C58DF108}">
      <dgm:prSet phldrT="[Text]"/>
      <dgm:spPr/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3-6 měsíců</a:t>
          </a:r>
          <a:endParaRPr lang="cs-CZ" dirty="0">
            <a:solidFill>
              <a:schemeClr val="bg1"/>
            </a:solidFill>
          </a:endParaRPr>
        </a:p>
      </dgm:t>
    </dgm:pt>
    <dgm:pt modelId="{895B07AE-9DF3-4BAF-9CAC-5C51915D2A6D}" type="parTrans" cxnId="{3273A08C-C9A8-47A1-9552-1362B64F4890}">
      <dgm:prSet/>
      <dgm:spPr/>
      <dgm:t>
        <a:bodyPr/>
        <a:lstStyle/>
        <a:p>
          <a:endParaRPr lang="cs-CZ"/>
        </a:p>
      </dgm:t>
    </dgm:pt>
    <dgm:pt modelId="{448E53BE-48BE-400D-AEFD-F029BBCB0349}" type="sibTrans" cxnId="{3273A08C-C9A8-47A1-9552-1362B64F4890}">
      <dgm:prSet/>
      <dgm:spPr/>
      <dgm:t>
        <a:bodyPr/>
        <a:lstStyle/>
        <a:p>
          <a:endParaRPr lang="cs-CZ"/>
        </a:p>
      </dgm:t>
    </dgm:pt>
    <dgm:pt modelId="{0F93B337-71F3-4004-8D14-098AA47E2DE6}">
      <dgm:prSet phldrT="[Text]"/>
      <dgm:spPr/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80.000  Kč a více</a:t>
          </a:r>
          <a:endParaRPr lang="cs-CZ" dirty="0">
            <a:solidFill>
              <a:schemeClr val="bg1"/>
            </a:solidFill>
          </a:endParaRPr>
        </a:p>
      </dgm:t>
    </dgm:pt>
    <dgm:pt modelId="{6C65D306-7754-4954-A67A-BC9D7687FD1E}" type="parTrans" cxnId="{5E6C7265-FE4F-4295-935A-6AF2B9A7E1C9}">
      <dgm:prSet/>
      <dgm:spPr/>
      <dgm:t>
        <a:bodyPr/>
        <a:lstStyle/>
        <a:p>
          <a:endParaRPr lang="cs-CZ"/>
        </a:p>
      </dgm:t>
    </dgm:pt>
    <dgm:pt modelId="{713F3D02-026E-4773-BE67-822123E8D73E}" type="sibTrans" cxnId="{5E6C7265-FE4F-4295-935A-6AF2B9A7E1C9}">
      <dgm:prSet/>
      <dgm:spPr/>
      <dgm:t>
        <a:bodyPr/>
        <a:lstStyle/>
        <a:p>
          <a:endParaRPr lang="cs-CZ"/>
        </a:p>
      </dgm:t>
    </dgm:pt>
    <dgm:pt modelId="{D67E11DA-9659-4F78-9F61-0F96A7099BB1}">
      <dgm:prSet phldrT="[Text]"/>
      <dgm:spPr/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off-line</a:t>
          </a:r>
          <a:endParaRPr lang="cs-CZ" dirty="0">
            <a:solidFill>
              <a:schemeClr val="bg1"/>
            </a:solidFill>
          </a:endParaRPr>
        </a:p>
      </dgm:t>
    </dgm:pt>
    <dgm:pt modelId="{07323DC3-DEFB-4FAA-B8DD-F6901FED577C}" type="parTrans" cxnId="{A9453049-1F0E-4E70-A887-4FBE81FBB2E9}">
      <dgm:prSet/>
      <dgm:spPr/>
      <dgm:t>
        <a:bodyPr/>
        <a:lstStyle/>
        <a:p>
          <a:endParaRPr lang="cs-CZ"/>
        </a:p>
      </dgm:t>
    </dgm:pt>
    <dgm:pt modelId="{4A6B614A-5911-44D8-92EF-1A392853D10B}" type="sibTrans" cxnId="{A9453049-1F0E-4E70-A887-4FBE81FBB2E9}">
      <dgm:prSet/>
      <dgm:spPr/>
      <dgm:t>
        <a:bodyPr/>
        <a:lstStyle/>
        <a:p>
          <a:endParaRPr lang="cs-CZ"/>
        </a:p>
      </dgm:t>
    </dgm:pt>
    <dgm:pt modelId="{95B0282F-4C02-4E57-8BC8-BAD8232A6108}">
      <dgm:prSet phldrT="[Text]"/>
      <dgm:spPr/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stress</a:t>
          </a:r>
          <a:endParaRPr lang="cs-CZ" dirty="0">
            <a:solidFill>
              <a:schemeClr val="bg1"/>
            </a:solidFill>
          </a:endParaRPr>
        </a:p>
      </dgm:t>
    </dgm:pt>
    <dgm:pt modelId="{1FD1EC19-FF3B-4690-A4A5-F9D3223AFECD}" type="parTrans" cxnId="{0447AF2D-97E9-493F-87BE-AE087D0F7347}">
      <dgm:prSet/>
      <dgm:spPr/>
      <dgm:t>
        <a:bodyPr/>
        <a:lstStyle/>
        <a:p>
          <a:endParaRPr lang="cs-CZ"/>
        </a:p>
      </dgm:t>
    </dgm:pt>
    <dgm:pt modelId="{B9E943C0-35AA-4025-896C-8C191EF26BF4}" type="sibTrans" cxnId="{0447AF2D-97E9-493F-87BE-AE087D0F7347}">
      <dgm:prSet/>
      <dgm:spPr/>
      <dgm:t>
        <a:bodyPr/>
        <a:lstStyle/>
        <a:p>
          <a:endParaRPr lang="cs-CZ"/>
        </a:p>
      </dgm:t>
    </dgm:pt>
    <dgm:pt modelId="{93FDAF18-2471-47FC-B637-D6E994F6E099}">
      <dgm:prSet phldrT="[Text]"/>
      <dgm:spPr/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HR</a:t>
          </a:r>
          <a:endParaRPr lang="cs-CZ" dirty="0">
            <a:solidFill>
              <a:schemeClr val="bg1"/>
            </a:solidFill>
          </a:endParaRPr>
        </a:p>
      </dgm:t>
    </dgm:pt>
    <dgm:pt modelId="{C6A7C871-BAAC-446A-975B-6A6839C5573B}" type="parTrans" cxnId="{F76A8879-B41D-49F7-9DE5-A3CDBF5D7314}">
      <dgm:prSet/>
      <dgm:spPr/>
      <dgm:t>
        <a:bodyPr/>
        <a:lstStyle/>
        <a:p>
          <a:endParaRPr lang="cs-CZ"/>
        </a:p>
      </dgm:t>
    </dgm:pt>
    <dgm:pt modelId="{C18F5128-A5DF-49F1-B7D8-504E55EEF772}" type="sibTrans" cxnId="{F76A8879-B41D-49F7-9DE5-A3CDBF5D7314}">
      <dgm:prSet/>
      <dgm:spPr/>
      <dgm:t>
        <a:bodyPr/>
        <a:lstStyle/>
        <a:p>
          <a:endParaRPr lang="cs-CZ"/>
        </a:p>
      </dgm:t>
    </dgm:pt>
    <dgm:pt modelId="{556E8933-8881-4228-844C-A4345E42B523}" type="pres">
      <dgm:prSet presAssocID="{EB57C06D-5AA4-4ED1-A715-643180794B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66BCC5E-4873-459E-B819-0767D96606AB}" type="pres">
      <dgm:prSet presAssocID="{CEF806AC-E847-4640-83DC-D959C58DF10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4531D7-7BE9-4A65-A84B-F8FE075F66E2}" type="pres">
      <dgm:prSet presAssocID="{448E53BE-48BE-400D-AEFD-F029BBCB0349}" presName="sibTrans" presStyleCnt="0"/>
      <dgm:spPr/>
    </dgm:pt>
    <dgm:pt modelId="{531BC4B5-7A42-4143-967F-6D9458A2259F}" type="pres">
      <dgm:prSet presAssocID="{0F93B337-71F3-4004-8D14-098AA47E2DE6}" presName="node" presStyleLbl="node1" presStyleIdx="1" presStyleCnt="5" custLinFactNeighborY="46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0F077C-4E03-4F01-B241-2B65CC1B7D0B}" type="pres">
      <dgm:prSet presAssocID="{713F3D02-026E-4773-BE67-822123E8D73E}" presName="sibTrans" presStyleCnt="0"/>
      <dgm:spPr/>
    </dgm:pt>
    <dgm:pt modelId="{EAE3B869-B811-4205-BA3D-8FE3991A22BA}" type="pres">
      <dgm:prSet presAssocID="{D67E11DA-9659-4F78-9F61-0F96A7099BB1}" presName="node" presStyleLbl="node1" presStyleIdx="2" presStyleCnt="5" custLinFactNeighborX="-858" custLinFactNeighborY="-23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41D71E-8EE9-4015-8579-D431E65C0B70}" type="pres">
      <dgm:prSet presAssocID="{4A6B614A-5911-44D8-92EF-1A392853D10B}" presName="sibTrans" presStyleCnt="0"/>
      <dgm:spPr/>
    </dgm:pt>
    <dgm:pt modelId="{52D2AD16-E910-4CD6-9DF7-FAED44325729}" type="pres">
      <dgm:prSet presAssocID="{95B0282F-4C02-4E57-8BC8-BAD8232A610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D80342-8804-4147-8928-5A75FA1250BA}" type="pres">
      <dgm:prSet presAssocID="{B9E943C0-35AA-4025-896C-8C191EF26BF4}" presName="sibTrans" presStyleCnt="0"/>
      <dgm:spPr/>
    </dgm:pt>
    <dgm:pt modelId="{F0630EDB-6695-497E-A208-054342653F0F}" type="pres">
      <dgm:prSet presAssocID="{93FDAF18-2471-47FC-B637-D6E994F6E09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1187ED4-0B43-4C15-8C15-ADCAD02AFAFB}" type="presOf" srcId="{D67E11DA-9659-4F78-9F61-0F96A7099BB1}" destId="{EAE3B869-B811-4205-BA3D-8FE3991A22BA}" srcOrd="0" destOrd="0" presId="urn:microsoft.com/office/officeart/2005/8/layout/default"/>
    <dgm:cxn modelId="{DEFC6D99-E34D-4779-A7EF-97EDCF3981B5}" type="presOf" srcId="{0F93B337-71F3-4004-8D14-098AA47E2DE6}" destId="{531BC4B5-7A42-4143-967F-6D9458A2259F}" srcOrd="0" destOrd="0" presId="urn:microsoft.com/office/officeart/2005/8/layout/default"/>
    <dgm:cxn modelId="{0447AF2D-97E9-493F-87BE-AE087D0F7347}" srcId="{EB57C06D-5AA4-4ED1-A715-643180794B5E}" destId="{95B0282F-4C02-4E57-8BC8-BAD8232A6108}" srcOrd="3" destOrd="0" parTransId="{1FD1EC19-FF3B-4690-A4A5-F9D3223AFECD}" sibTransId="{B9E943C0-35AA-4025-896C-8C191EF26BF4}"/>
    <dgm:cxn modelId="{EFC6D9FC-E06C-4478-98DC-F5C372C5FA74}" type="presOf" srcId="{93FDAF18-2471-47FC-B637-D6E994F6E099}" destId="{F0630EDB-6695-497E-A208-054342653F0F}" srcOrd="0" destOrd="0" presId="urn:microsoft.com/office/officeart/2005/8/layout/default"/>
    <dgm:cxn modelId="{F76A8879-B41D-49F7-9DE5-A3CDBF5D7314}" srcId="{EB57C06D-5AA4-4ED1-A715-643180794B5E}" destId="{93FDAF18-2471-47FC-B637-D6E994F6E099}" srcOrd="4" destOrd="0" parTransId="{C6A7C871-BAAC-446A-975B-6A6839C5573B}" sibTransId="{C18F5128-A5DF-49F1-B7D8-504E55EEF772}"/>
    <dgm:cxn modelId="{3273A08C-C9A8-47A1-9552-1362B64F4890}" srcId="{EB57C06D-5AA4-4ED1-A715-643180794B5E}" destId="{CEF806AC-E847-4640-83DC-D959C58DF108}" srcOrd="0" destOrd="0" parTransId="{895B07AE-9DF3-4BAF-9CAC-5C51915D2A6D}" sibTransId="{448E53BE-48BE-400D-AEFD-F029BBCB0349}"/>
    <dgm:cxn modelId="{31EBAD99-CB48-40F6-A102-9A7CA14F40D8}" type="presOf" srcId="{95B0282F-4C02-4E57-8BC8-BAD8232A6108}" destId="{52D2AD16-E910-4CD6-9DF7-FAED44325729}" srcOrd="0" destOrd="0" presId="urn:microsoft.com/office/officeart/2005/8/layout/default"/>
    <dgm:cxn modelId="{5060E424-8FDA-4AEB-B00E-88939EDCE492}" type="presOf" srcId="{CEF806AC-E847-4640-83DC-D959C58DF108}" destId="{766BCC5E-4873-459E-B819-0767D96606AB}" srcOrd="0" destOrd="0" presId="urn:microsoft.com/office/officeart/2005/8/layout/default"/>
    <dgm:cxn modelId="{A9453049-1F0E-4E70-A887-4FBE81FBB2E9}" srcId="{EB57C06D-5AA4-4ED1-A715-643180794B5E}" destId="{D67E11DA-9659-4F78-9F61-0F96A7099BB1}" srcOrd="2" destOrd="0" parTransId="{07323DC3-DEFB-4FAA-B8DD-F6901FED577C}" sibTransId="{4A6B614A-5911-44D8-92EF-1A392853D10B}"/>
    <dgm:cxn modelId="{5E6C7265-FE4F-4295-935A-6AF2B9A7E1C9}" srcId="{EB57C06D-5AA4-4ED1-A715-643180794B5E}" destId="{0F93B337-71F3-4004-8D14-098AA47E2DE6}" srcOrd="1" destOrd="0" parTransId="{6C65D306-7754-4954-A67A-BC9D7687FD1E}" sibTransId="{713F3D02-026E-4773-BE67-822123E8D73E}"/>
    <dgm:cxn modelId="{FEF06E39-6976-46BC-B706-2AA7EF504FD6}" type="presOf" srcId="{EB57C06D-5AA4-4ED1-A715-643180794B5E}" destId="{556E8933-8881-4228-844C-A4345E42B523}" srcOrd="0" destOrd="0" presId="urn:microsoft.com/office/officeart/2005/8/layout/default"/>
    <dgm:cxn modelId="{D9299BC0-11D7-4A95-A904-2FAF4A1247B5}" type="presParOf" srcId="{556E8933-8881-4228-844C-A4345E42B523}" destId="{766BCC5E-4873-459E-B819-0767D96606AB}" srcOrd="0" destOrd="0" presId="urn:microsoft.com/office/officeart/2005/8/layout/default"/>
    <dgm:cxn modelId="{AE171915-F93F-4D42-9EC7-5F1A6A766A66}" type="presParOf" srcId="{556E8933-8881-4228-844C-A4345E42B523}" destId="{894531D7-7BE9-4A65-A84B-F8FE075F66E2}" srcOrd="1" destOrd="0" presId="urn:microsoft.com/office/officeart/2005/8/layout/default"/>
    <dgm:cxn modelId="{C7EC2410-2BF2-4A20-8BBF-2D16950645C3}" type="presParOf" srcId="{556E8933-8881-4228-844C-A4345E42B523}" destId="{531BC4B5-7A42-4143-967F-6D9458A2259F}" srcOrd="2" destOrd="0" presId="urn:microsoft.com/office/officeart/2005/8/layout/default"/>
    <dgm:cxn modelId="{E6C9FF1F-3F3A-4A2A-8EBE-47AEC4670EE8}" type="presParOf" srcId="{556E8933-8881-4228-844C-A4345E42B523}" destId="{930F077C-4E03-4F01-B241-2B65CC1B7D0B}" srcOrd="3" destOrd="0" presId="urn:microsoft.com/office/officeart/2005/8/layout/default"/>
    <dgm:cxn modelId="{175F754C-3AA1-43F1-A16D-6D3F9756E202}" type="presParOf" srcId="{556E8933-8881-4228-844C-A4345E42B523}" destId="{EAE3B869-B811-4205-BA3D-8FE3991A22BA}" srcOrd="4" destOrd="0" presId="urn:microsoft.com/office/officeart/2005/8/layout/default"/>
    <dgm:cxn modelId="{C808925A-A760-4DE9-BBB2-CD5D7DBBA1F2}" type="presParOf" srcId="{556E8933-8881-4228-844C-A4345E42B523}" destId="{2541D71E-8EE9-4015-8579-D431E65C0B70}" srcOrd="5" destOrd="0" presId="urn:microsoft.com/office/officeart/2005/8/layout/default"/>
    <dgm:cxn modelId="{84280614-08CD-4FC4-B3C5-27F4634450C2}" type="presParOf" srcId="{556E8933-8881-4228-844C-A4345E42B523}" destId="{52D2AD16-E910-4CD6-9DF7-FAED44325729}" srcOrd="6" destOrd="0" presId="urn:microsoft.com/office/officeart/2005/8/layout/default"/>
    <dgm:cxn modelId="{C9C5E365-C320-47A1-810A-6E134FBFE74C}" type="presParOf" srcId="{556E8933-8881-4228-844C-A4345E42B523}" destId="{CCD80342-8804-4147-8928-5A75FA1250BA}" srcOrd="7" destOrd="0" presId="urn:microsoft.com/office/officeart/2005/8/layout/default"/>
    <dgm:cxn modelId="{DF533CD1-4D63-4085-8230-2C998C6211A3}" type="presParOf" srcId="{556E8933-8881-4228-844C-A4345E42B523}" destId="{F0630EDB-6695-497E-A208-054342653F0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597AFC-D83B-4522-8814-B082464F1084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E1177CC-5E69-44F2-8CBC-3DEDF1D4A598}">
      <dgm:prSet phldrT="[Text]"/>
      <dgm:spPr/>
      <dgm:t>
        <a:bodyPr/>
        <a:lstStyle/>
        <a:p>
          <a:r>
            <a:rPr lang="cs-CZ" dirty="0" smtClean="0"/>
            <a:t>Kvalita</a:t>
          </a:r>
          <a:endParaRPr lang="cs-CZ" dirty="0"/>
        </a:p>
      </dgm:t>
    </dgm:pt>
    <dgm:pt modelId="{DA4E0793-CEC9-4221-9DE5-58A1B19B8571}" type="parTrans" cxnId="{DD35E930-9C0C-4700-B420-0501736115B1}">
      <dgm:prSet/>
      <dgm:spPr/>
      <dgm:t>
        <a:bodyPr/>
        <a:lstStyle/>
        <a:p>
          <a:endParaRPr lang="cs-CZ"/>
        </a:p>
      </dgm:t>
    </dgm:pt>
    <dgm:pt modelId="{611B83B6-51D6-4A00-B8CA-F4C3D74F5C88}" type="sibTrans" cxnId="{DD35E930-9C0C-4700-B420-0501736115B1}">
      <dgm:prSet/>
      <dgm:spPr/>
      <dgm:t>
        <a:bodyPr/>
        <a:lstStyle/>
        <a:p>
          <a:endParaRPr lang="cs-CZ"/>
        </a:p>
      </dgm:t>
    </dgm:pt>
    <dgm:pt modelId="{86967710-F73E-416D-BFBB-C7229DC09B3D}">
      <dgm:prSet phldrT="[Text]"/>
      <dgm:spPr/>
      <dgm:t>
        <a:bodyPr/>
        <a:lstStyle/>
        <a:p>
          <a:r>
            <a:rPr lang="cs-CZ" dirty="0" smtClean="0"/>
            <a:t>Kvantita</a:t>
          </a:r>
          <a:endParaRPr lang="cs-CZ" dirty="0"/>
        </a:p>
      </dgm:t>
    </dgm:pt>
    <dgm:pt modelId="{4CEE3D6D-B598-4A66-B039-A19BBB32F6A9}" type="parTrans" cxnId="{EBFE930E-C362-4EA5-BEF1-4E0F5BE1731C}">
      <dgm:prSet/>
      <dgm:spPr/>
      <dgm:t>
        <a:bodyPr/>
        <a:lstStyle/>
        <a:p>
          <a:endParaRPr lang="cs-CZ"/>
        </a:p>
      </dgm:t>
    </dgm:pt>
    <dgm:pt modelId="{C5531DB1-D244-4FA5-84F0-559A27A73ED5}" type="sibTrans" cxnId="{EBFE930E-C362-4EA5-BEF1-4E0F5BE1731C}">
      <dgm:prSet/>
      <dgm:spPr/>
      <dgm:t>
        <a:bodyPr/>
        <a:lstStyle/>
        <a:p>
          <a:endParaRPr lang="cs-CZ"/>
        </a:p>
      </dgm:t>
    </dgm:pt>
    <dgm:pt modelId="{79868ACB-3931-4B0E-AE43-1DD56AFF5235}">
      <dgm:prSet phldrT="[Text]"/>
      <dgm:spPr/>
      <dgm:t>
        <a:bodyPr/>
        <a:lstStyle/>
        <a:p>
          <a:r>
            <a:rPr lang="cs-CZ" dirty="0" smtClean="0"/>
            <a:t>On-line a off-line</a:t>
          </a:r>
          <a:endParaRPr lang="cs-CZ" dirty="0"/>
        </a:p>
      </dgm:t>
    </dgm:pt>
    <dgm:pt modelId="{A5FD4368-922C-46E1-BF3A-0000FDABE003}" type="parTrans" cxnId="{213B24C2-67F5-4C55-B211-0208A4DCF059}">
      <dgm:prSet/>
      <dgm:spPr/>
      <dgm:t>
        <a:bodyPr/>
        <a:lstStyle/>
        <a:p>
          <a:endParaRPr lang="cs-CZ"/>
        </a:p>
      </dgm:t>
    </dgm:pt>
    <dgm:pt modelId="{9E2EC316-3459-4D16-8872-1766F72F78A3}" type="sibTrans" cxnId="{213B24C2-67F5-4C55-B211-0208A4DCF059}">
      <dgm:prSet/>
      <dgm:spPr/>
      <dgm:t>
        <a:bodyPr/>
        <a:lstStyle/>
        <a:p>
          <a:endParaRPr lang="cs-CZ"/>
        </a:p>
      </dgm:t>
    </dgm:pt>
    <dgm:pt modelId="{DAFB59D5-1FBC-463E-8C13-04DD1B6519E0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hodnota CSR Indexu 0-100</a:t>
          </a:r>
          <a:endParaRPr lang="cs-CZ" dirty="0">
            <a:solidFill>
              <a:srgbClr val="0070C0"/>
            </a:solidFill>
          </a:endParaRPr>
        </a:p>
      </dgm:t>
    </dgm:pt>
    <dgm:pt modelId="{A91C6D75-BB0D-4214-997F-B627A568D488}" type="parTrans" cxnId="{70B210F7-C9C0-47D7-AB0D-8ADEBE7F0411}">
      <dgm:prSet/>
      <dgm:spPr/>
      <dgm:t>
        <a:bodyPr/>
        <a:lstStyle/>
        <a:p>
          <a:endParaRPr lang="cs-CZ"/>
        </a:p>
      </dgm:t>
    </dgm:pt>
    <dgm:pt modelId="{CF5E2203-07A0-428A-B923-064F0C2F2E9F}" type="sibTrans" cxnId="{70B210F7-C9C0-47D7-AB0D-8ADEBE7F0411}">
      <dgm:prSet/>
      <dgm:spPr/>
      <dgm:t>
        <a:bodyPr/>
        <a:lstStyle/>
        <a:p>
          <a:endParaRPr lang="cs-CZ"/>
        </a:p>
      </dgm:t>
    </dgm:pt>
    <dgm:pt modelId="{AD15A90B-F833-43C4-9E72-25BD335B0DB6}" type="pres">
      <dgm:prSet presAssocID="{D9597AFC-D83B-4522-8814-B082464F108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6BB7033-3D64-468C-A4CA-A80C5CC4C561}" type="pres">
      <dgm:prSet presAssocID="{D9597AFC-D83B-4522-8814-B082464F1084}" presName="ellipse" presStyleLbl="trBgShp" presStyleIdx="0" presStyleCnt="1"/>
      <dgm:spPr/>
    </dgm:pt>
    <dgm:pt modelId="{E0866045-C0A2-431F-9DBD-BA73BE3B0CC5}" type="pres">
      <dgm:prSet presAssocID="{D9597AFC-D83B-4522-8814-B082464F1084}" presName="arrow1" presStyleLbl="fgShp" presStyleIdx="0" presStyleCnt="1"/>
      <dgm:spPr/>
    </dgm:pt>
    <dgm:pt modelId="{5B744CF3-1E7B-49CB-9A64-6437EDCA94B7}" type="pres">
      <dgm:prSet presAssocID="{D9597AFC-D83B-4522-8814-B082464F108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A38056-8D71-49BC-B6D7-1DB9DCC83F29}" type="pres">
      <dgm:prSet presAssocID="{86967710-F73E-416D-BFBB-C7229DC09B3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DCA732-4120-4D9A-B469-ABDC1A3E2BF3}" type="pres">
      <dgm:prSet presAssocID="{79868ACB-3931-4B0E-AE43-1DD56AFF523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65F26C-679E-4557-8C3E-C207CF2DB967}" type="pres">
      <dgm:prSet presAssocID="{DAFB59D5-1FBC-463E-8C13-04DD1B6519E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68858C-E38C-4F00-8117-A14B44EA0E35}" type="pres">
      <dgm:prSet presAssocID="{D9597AFC-D83B-4522-8814-B082464F1084}" presName="funnel" presStyleLbl="trAlignAcc1" presStyleIdx="0" presStyleCnt="1"/>
      <dgm:spPr/>
    </dgm:pt>
  </dgm:ptLst>
  <dgm:cxnLst>
    <dgm:cxn modelId="{6E3BB6FE-DD6D-47E1-B86D-91710F13E142}" type="presOf" srcId="{D9597AFC-D83B-4522-8814-B082464F1084}" destId="{AD15A90B-F833-43C4-9E72-25BD335B0DB6}" srcOrd="0" destOrd="0" presId="urn:microsoft.com/office/officeart/2005/8/layout/funnel1"/>
    <dgm:cxn modelId="{EBFE930E-C362-4EA5-BEF1-4E0F5BE1731C}" srcId="{D9597AFC-D83B-4522-8814-B082464F1084}" destId="{86967710-F73E-416D-BFBB-C7229DC09B3D}" srcOrd="1" destOrd="0" parTransId="{4CEE3D6D-B598-4A66-B039-A19BBB32F6A9}" sibTransId="{C5531DB1-D244-4FA5-84F0-559A27A73ED5}"/>
    <dgm:cxn modelId="{CDB821A4-0D0E-45CB-AE59-A99A85D8B1D4}" type="presOf" srcId="{79868ACB-3931-4B0E-AE43-1DD56AFF5235}" destId="{39A38056-8D71-49BC-B6D7-1DB9DCC83F29}" srcOrd="0" destOrd="0" presId="urn:microsoft.com/office/officeart/2005/8/layout/funnel1"/>
    <dgm:cxn modelId="{8F35C610-110E-4267-BE5C-77AC59071AD3}" type="presOf" srcId="{86967710-F73E-416D-BFBB-C7229DC09B3D}" destId="{27DCA732-4120-4D9A-B469-ABDC1A3E2BF3}" srcOrd="0" destOrd="0" presId="urn:microsoft.com/office/officeart/2005/8/layout/funnel1"/>
    <dgm:cxn modelId="{F4A300EF-276F-46BD-9BA2-6F873DB7730B}" type="presOf" srcId="{DAFB59D5-1FBC-463E-8C13-04DD1B6519E0}" destId="{5B744CF3-1E7B-49CB-9A64-6437EDCA94B7}" srcOrd="0" destOrd="0" presId="urn:microsoft.com/office/officeart/2005/8/layout/funnel1"/>
    <dgm:cxn modelId="{DD35E930-9C0C-4700-B420-0501736115B1}" srcId="{D9597AFC-D83B-4522-8814-B082464F1084}" destId="{2E1177CC-5E69-44F2-8CBC-3DEDF1D4A598}" srcOrd="0" destOrd="0" parTransId="{DA4E0793-CEC9-4221-9DE5-58A1B19B8571}" sibTransId="{611B83B6-51D6-4A00-B8CA-F4C3D74F5C88}"/>
    <dgm:cxn modelId="{4C282127-BD72-4C80-B2EB-0B3B861D08C0}" type="presOf" srcId="{2E1177CC-5E69-44F2-8CBC-3DEDF1D4A598}" destId="{2465F26C-679E-4557-8C3E-C207CF2DB967}" srcOrd="0" destOrd="0" presId="urn:microsoft.com/office/officeart/2005/8/layout/funnel1"/>
    <dgm:cxn modelId="{70B210F7-C9C0-47D7-AB0D-8ADEBE7F0411}" srcId="{D9597AFC-D83B-4522-8814-B082464F1084}" destId="{DAFB59D5-1FBC-463E-8C13-04DD1B6519E0}" srcOrd="3" destOrd="0" parTransId="{A91C6D75-BB0D-4214-997F-B627A568D488}" sibTransId="{CF5E2203-07A0-428A-B923-064F0C2F2E9F}"/>
    <dgm:cxn modelId="{213B24C2-67F5-4C55-B211-0208A4DCF059}" srcId="{D9597AFC-D83B-4522-8814-B082464F1084}" destId="{79868ACB-3931-4B0E-AE43-1DD56AFF5235}" srcOrd="2" destOrd="0" parTransId="{A5FD4368-922C-46E1-BF3A-0000FDABE003}" sibTransId="{9E2EC316-3459-4D16-8872-1766F72F78A3}"/>
    <dgm:cxn modelId="{DC3570AB-037D-4812-B6E2-6999C4A63521}" type="presParOf" srcId="{AD15A90B-F833-43C4-9E72-25BD335B0DB6}" destId="{46BB7033-3D64-468C-A4CA-A80C5CC4C561}" srcOrd="0" destOrd="0" presId="urn:microsoft.com/office/officeart/2005/8/layout/funnel1"/>
    <dgm:cxn modelId="{B94E064C-140E-49C3-A37B-9B051D6FED80}" type="presParOf" srcId="{AD15A90B-F833-43C4-9E72-25BD335B0DB6}" destId="{E0866045-C0A2-431F-9DBD-BA73BE3B0CC5}" srcOrd="1" destOrd="0" presId="urn:microsoft.com/office/officeart/2005/8/layout/funnel1"/>
    <dgm:cxn modelId="{574E0B55-50B2-47A9-8C37-E47F7A3DCFD0}" type="presParOf" srcId="{AD15A90B-F833-43C4-9E72-25BD335B0DB6}" destId="{5B744CF3-1E7B-49CB-9A64-6437EDCA94B7}" srcOrd="2" destOrd="0" presId="urn:microsoft.com/office/officeart/2005/8/layout/funnel1"/>
    <dgm:cxn modelId="{9D3608B2-576D-4250-A86E-1197064E8EE9}" type="presParOf" srcId="{AD15A90B-F833-43C4-9E72-25BD335B0DB6}" destId="{39A38056-8D71-49BC-B6D7-1DB9DCC83F29}" srcOrd="3" destOrd="0" presId="urn:microsoft.com/office/officeart/2005/8/layout/funnel1"/>
    <dgm:cxn modelId="{78513851-D134-4E53-B910-1EDA78D0E9F8}" type="presParOf" srcId="{AD15A90B-F833-43C4-9E72-25BD335B0DB6}" destId="{27DCA732-4120-4D9A-B469-ABDC1A3E2BF3}" srcOrd="4" destOrd="0" presId="urn:microsoft.com/office/officeart/2005/8/layout/funnel1"/>
    <dgm:cxn modelId="{5BFABDB8-62C9-424C-9ACA-80DBB9CFA19F}" type="presParOf" srcId="{AD15A90B-F833-43C4-9E72-25BD335B0DB6}" destId="{2465F26C-679E-4557-8C3E-C207CF2DB967}" srcOrd="5" destOrd="0" presId="urn:microsoft.com/office/officeart/2005/8/layout/funnel1"/>
    <dgm:cxn modelId="{E3740F77-363C-4699-AF05-405735FEBFDC}" type="presParOf" srcId="{AD15A90B-F833-43C4-9E72-25BD335B0DB6}" destId="{7568858C-E38C-4F00-8117-A14B44EA0E3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58248C-796E-4DB0-A29D-3CCD7A829E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96C5812-844B-4FB7-A910-DF19FF8B20D9}">
      <dgm:prSet phldrT="[Text]"/>
      <dgm:spPr/>
      <dgm:t>
        <a:bodyPr/>
        <a:lstStyle/>
        <a:p>
          <a:endParaRPr lang="cs-CZ" dirty="0" smtClean="0"/>
        </a:p>
        <a:p>
          <a:r>
            <a:rPr lang="cs-CZ" dirty="0" smtClean="0"/>
            <a:t>6.253 municipalit</a:t>
          </a:r>
        </a:p>
        <a:p>
          <a:r>
            <a:rPr lang="cs-CZ" dirty="0" smtClean="0"/>
            <a:t>34,5 mil. Kč</a:t>
          </a:r>
        </a:p>
        <a:p>
          <a:endParaRPr lang="cs-CZ" dirty="0" smtClean="0"/>
        </a:p>
        <a:p>
          <a:endParaRPr lang="cs-CZ" dirty="0"/>
        </a:p>
      </dgm:t>
    </dgm:pt>
    <dgm:pt modelId="{4974095C-E174-45CB-A86D-D30934F7F6DA}" type="parTrans" cxnId="{85E84CB4-FCE0-4D79-BC9C-C2A106E2DCF7}">
      <dgm:prSet/>
      <dgm:spPr/>
      <dgm:t>
        <a:bodyPr/>
        <a:lstStyle/>
        <a:p>
          <a:endParaRPr lang="cs-CZ"/>
        </a:p>
      </dgm:t>
    </dgm:pt>
    <dgm:pt modelId="{25263B28-2BEF-4865-BF8D-262DE202F557}" type="sibTrans" cxnId="{85E84CB4-FCE0-4D79-BC9C-C2A106E2DCF7}">
      <dgm:prSet/>
      <dgm:spPr/>
      <dgm:t>
        <a:bodyPr/>
        <a:lstStyle/>
        <a:p>
          <a:endParaRPr lang="cs-CZ"/>
        </a:p>
      </dgm:t>
    </dgm:pt>
    <dgm:pt modelId="{95BB25A4-3839-4CE1-8BE3-741ED09B3C34}">
      <dgm:prSet phldrT="[Text]"/>
      <dgm:spPr/>
      <dgm:t>
        <a:bodyPr/>
        <a:lstStyle/>
        <a:p>
          <a:r>
            <a:rPr lang="cs-CZ" dirty="0" smtClean="0"/>
            <a:t>129.947 </a:t>
          </a:r>
          <a:r>
            <a:rPr lang="cs-CZ" dirty="0" err="1" smtClean="0"/>
            <a:t>NGOs</a:t>
          </a:r>
          <a:endParaRPr lang="cs-CZ" dirty="0" smtClean="0"/>
        </a:p>
        <a:p>
          <a:r>
            <a:rPr lang="cs-CZ" dirty="0" smtClean="0"/>
            <a:t>717,8 mil. Kč</a:t>
          </a:r>
        </a:p>
        <a:p>
          <a:endParaRPr lang="cs-CZ" dirty="0"/>
        </a:p>
      </dgm:t>
    </dgm:pt>
    <dgm:pt modelId="{EE9A2543-1C21-4B14-8B90-65F6A7E5543C}" type="parTrans" cxnId="{4CDDDA87-534D-405B-94AC-1B85D45E148B}">
      <dgm:prSet/>
      <dgm:spPr/>
      <dgm:t>
        <a:bodyPr/>
        <a:lstStyle/>
        <a:p>
          <a:endParaRPr lang="cs-CZ"/>
        </a:p>
      </dgm:t>
    </dgm:pt>
    <dgm:pt modelId="{0A010D26-078D-4555-AA72-E23EC2482DEF}" type="sibTrans" cxnId="{4CDDDA87-534D-405B-94AC-1B85D45E148B}">
      <dgm:prSet/>
      <dgm:spPr/>
      <dgm:t>
        <a:bodyPr/>
        <a:lstStyle/>
        <a:p>
          <a:endParaRPr lang="cs-CZ"/>
        </a:p>
      </dgm:t>
    </dgm:pt>
    <dgm:pt modelId="{E09F218F-2D83-4C5D-99DB-C87F4AD2B3EE}">
      <dgm:prSet phldrT="[Text]"/>
      <dgm:spPr/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3,821mil. korporací</a:t>
          </a:r>
        </a:p>
        <a:p>
          <a:r>
            <a:rPr lang="cs-CZ" dirty="0" smtClean="0">
              <a:solidFill>
                <a:schemeClr val="bg1"/>
              </a:solidFill>
            </a:rPr>
            <a:t>21,015 mld.</a:t>
          </a:r>
        </a:p>
        <a:p>
          <a:endParaRPr lang="cs-CZ" dirty="0">
            <a:solidFill>
              <a:schemeClr val="bg1"/>
            </a:solidFill>
          </a:endParaRPr>
        </a:p>
      </dgm:t>
    </dgm:pt>
    <dgm:pt modelId="{522A72B8-E786-44A6-9A63-ACF2B7CEDE38}" type="parTrans" cxnId="{E8329A10-7DD2-4C31-98C8-ED3923A5F2BD}">
      <dgm:prSet/>
      <dgm:spPr/>
      <dgm:t>
        <a:bodyPr/>
        <a:lstStyle/>
        <a:p>
          <a:endParaRPr lang="cs-CZ"/>
        </a:p>
      </dgm:t>
    </dgm:pt>
    <dgm:pt modelId="{06E29475-E013-4F0B-9A35-C80CBA2E50C5}" type="sibTrans" cxnId="{E8329A10-7DD2-4C31-98C8-ED3923A5F2BD}">
      <dgm:prSet/>
      <dgm:spPr/>
      <dgm:t>
        <a:bodyPr/>
        <a:lstStyle/>
        <a:p>
          <a:endParaRPr lang="cs-CZ"/>
        </a:p>
      </dgm:t>
    </dgm:pt>
    <dgm:pt modelId="{3E047083-8AD0-4F8E-B81A-6B30C74F41C1}">
      <dgm:prSet phldrT="[Text]"/>
      <dgm:spPr/>
      <dgm:t>
        <a:bodyPr/>
        <a:lstStyle/>
        <a:p>
          <a:r>
            <a:rPr lang="cs-CZ" dirty="0" smtClean="0"/>
            <a:t>9,046 mil. osob od 13 let</a:t>
          </a:r>
        </a:p>
        <a:p>
          <a:r>
            <a:rPr lang="cs-CZ" dirty="0" smtClean="0"/>
            <a:t>9,046 mld.</a:t>
          </a:r>
        </a:p>
        <a:p>
          <a:endParaRPr lang="cs-CZ" dirty="0" smtClean="0"/>
        </a:p>
        <a:p>
          <a:endParaRPr lang="cs-CZ" dirty="0"/>
        </a:p>
      </dgm:t>
    </dgm:pt>
    <dgm:pt modelId="{6D91E044-6470-42FF-83A9-05DDC0424E46}" type="sibTrans" cxnId="{282AA2F7-BD94-4B19-B64B-5CBA43B042A1}">
      <dgm:prSet/>
      <dgm:spPr/>
      <dgm:t>
        <a:bodyPr/>
        <a:lstStyle/>
        <a:p>
          <a:endParaRPr lang="cs-CZ"/>
        </a:p>
      </dgm:t>
    </dgm:pt>
    <dgm:pt modelId="{8DA7DF8A-7155-4DD7-AB37-1F41D3EDBA08}" type="parTrans" cxnId="{282AA2F7-BD94-4B19-B64B-5CBA43B042A1}">
      <dgm:prSet/>
      <dgm:spPr/>
      <dgm:t>
        <a:bodyPr/>
        <a:lstStyle/>
        <a:p>
          <a:endParaRPr lang="cs-CZ"/>
        </a:p>
      </dgm:t>
    </dgm:pt>
    <dgm:pt modelId="{85782353-56E9-4EC6-9015-5E8C8CD23614}" type="pres">
      <dgm:prSet presAssocID="{AE58248C-796E-4DB0-A29D-3CCD7A829E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A70DB88-0E8A-4B71-A670-360D006C1300}" type="pres">
      <dgm:prSet presAssocID="{496C5812-844B-4FB7-A910-DF19FF8B20D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372F36-5B04-4BB1-90E2-2F1659008141}" type="pres">
      <dgm:prSet presAssocID="{25263B28-2BEF-4865-BF8D-262DE202F557}" presName="sibTrans" presStyleCnt="0"/>
      <dgm:spPr/>
    </dgm:pt>
    <dgm:pt modelId="{7BDA1448-1C33-4174-AA94-46428AC910AE}" type="pres">
      <dgm:prSet presAssocID="{95BB25A4-3839-4CE1-8BE3-741ED09B3C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6DDA72-7461-4C8B-830B-E7F77F1357DF}" type="pres">
      <dgm:prSet presAssocID="{0A010D26-078D-4555-AA72-E23EC2482DEF}" presName="sibTrans" presStyleCnt="0"/>
      <dgm:spPr/>
    </dgm:pt>
    <dgm:pt modelId="{DCAE3975-A748-433C-AF07-789B5CC0299B}" type="pres">
      <dgm:prSet presAssocID="{E09F218F-2D83-4C5D-99DB-C87F4AD2B3EE}" presName="node" presStyleLbl="node1" presStyleIdx="2" presStyleCnt="4" custLinFactNeighborY="6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CD8757-6C0D-4103-823D-2C522F6B3C3B}" type="pres">
      <dgm:prSet presAssocID="{06E29475-E013-4F0B-9A35-C80CBA2E50C5}" presName="sibTrans" presStyleCnt="0"/>
      <dgm:spPr/>
    </dgm:pt>
    <dgm:pt modelId="{BB8788CD-BA85-4FE8-B082-58175182180F}" type="pres">
      <dgm:prSet presAssocID="{3E047083-8AD0-4F8E-B81A-6B30C74F41C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827AAA7-E4B6-4BC2-B85D-2695291F105D}" type="presOf" srcId="{3E047083-8AD0-4F8E-B81A-6B30C74F41C1}" destId="{BB8788CD-BA85-4FE8-B082-58175182180F}" srcOrd="0" destOrd="0" presId="urn:microsoft.com/office/officeart/2005/8/layout/default"/>
    <dgm:cxn modelId="{4CDDDA87-534D-405B-94AC-1B85D45E148B}" srcId="{AE58248C-796E-4DB0-A29D-3CCD7A829E7C}" destId="{95BB25A4-3839-4CE1-8BE3-741ED09B3C34}" srcOrd="1" destOrd="0" parTransId="{EE9A2543-1C21-4B14-8B90-65F6A7E5543C}" sibTransId="{0A010D26-078D-4555-AA72-E23EC2482DEF}"/>
    <dgm:cxn modelId="{DF5405C9-03D6-4AF9-BBD2-97DC9CFC2AC3}" type="presOf" srcId="{AE58248C-796E-4DB0-A29D-3CCD7A829E7C}" destId="{85782353-56E9-4EC6-9015-5E8C8CD23614}" srcOrd="0" destOrd="0" presId="urn:microsoft.com/office/officeart/2005/8/layout/default"/>
    <dgm:cxn modelId="{282AA2F7-BD94-4B19-B64B-5CBA43B042A1}" srcId="{AE58248C-796E-4DB0-A29D-3CCD7A829E7C}" destId="{3E047083-8AD0-4F8E-B81A-6B30C74F41C1}" srcOrd="3" destOrd="0" parTransId="{8DA7DF8A-7155-4DD7-AB37-1F41D3EDBA08}" sibTransId="{6D91E044-6470-42FF-83A9-05DDC0424E46}"/>
    <dgm:cxn modelId="{27607514-A900-4155-B527-C134E7304AF4}" type="presOf" srcId="{E09F218F-2D83-4C5D-99DB-C87F4AD2B3EE}" destId="{DCAE3975-A748-433C-AF07-789B5CC0299B}" srcOrd="0" destOrd="0" presId="urn:microsoft.com/office/officeart/2005/8/layout/default"/>
    <dgm:cxn modelId="{B6FC8473-6525-43D7-9493-D5DEECEA104C}" type="presOf" srcId="{496C5812-844B-4FB7-A910-DF19FF8B20D9}" destId="{1A70DB88-0E8A-4B71-A670-360D006C1300}" srcOrd="0" destOrd="0" presId="urn:microsoft.com/office/officeart/2005/8/layout/default"/>
    <dgm:cxn modelId="{C7A33842-BA48-46B2-B5AD-62CAA022B49B}" type="presOf" srcId="{95BB25A4-3839-4CE1-8BE3-741ED09B3C34}" destId="{7BDA1448-1C33-4174-AA94-46428AC910AE}" srcOrd="0" destOrd="0" presId="urn:microsoft.com/office/officeart/2005/8/layout/default"/>
    <dgm:cxn modelId="{85E84CB4-FCE0-4D79-BC9C-C2A106E2DCF7}" srcId="{AE58248C-796E-4DB0-A29D-3CCD7A829E7C}" destId="{496C5812-844B-4FB7-A910-DF19FF8B20D9}" srcOrd="0" destOrd="0" parTransId="{4974095C-E174-45CB-A86D-D30934F7F6DA}" sibTransId="{25263B28-2BEF-4865-BF8D-262DE202F557}"/>
    <dgm:cxn modelId="{E8329A10-7DD2-4C31-98C8-ED3923A5F2BD}" srcId="{AE58248C-796E-4DB0-A29D-3CCD7A829E7C}" destId="{E09F218F-2D83-4C5D-99DB-C87F4AD2B3EE}" srcOrd="2" destOrd="0" parTransId="{522A72B8-E786-44A6-9A63-ACF2B7CEDE38}" sibTransId="{06E29475-E013-4F0B-9A35-C80CBA2E50C5}"/>
    <dgm:cxn modelId="{37721C3B-37F5-42D1-84E4-30EBE973DCA0}" type="presParOf" srcId="{85782353-56E9-4EC6-9015-5E8C8CD23614}" destId="{1A70DB88-0E8A-4B71-A670-360D006C1300}" srcOrd="0" destOrd="0" presId="urn:microsoft.com/office/officeart/2005/8/layout/default"/>
    <dgm:cxn modelId="{9F0CC4F2-5024-4278-BAFF-462EFD358FD7}" type="presParOf" srcId="{85782353-56E9-4EC6-9015-5E8C8CD23614}" destId="{59372F36-5B04-4BB1-90E2-2F1659008141}" srcOrd="1" destOrd="0" presId="urn:microsoft.com/office/officeart/2005/8/layout/default"/>
    <dgm:cxn modelId="{510EFB83-6B62-4A81-A4A8-463C9C3F7EEC}" type="presParOf" srcId="{85782353-56E9-4EC6-9015-5E8C8CD23614}" destId="{7BDA1448-1C33-4174-AA94-46428AC910AE}" srcOrd="2" destOrd="0" presId="urn:microsoft.com/office/officeart/2005/8/layout/default"/>
    <dgm:cxn modelId="{A5238AEC-3208-4ADB-91C6-F18F12FE3E22}" type="presParOf" srcId="{85782353-56E9-4EC6-9015-5E8C8CD23614}" destId="{CC6DDA72-7461-4C8B-830B-E7F77F1357DF}" srcOrd="3" destOrd="0" presId="urn:microsoft.com/office/officeart/2005/8/layout/default"/>
    <dgm:cxn modelId="{83801F32-0FA0-428C-8DB6-74FE5B756B0F}" type="presParOf" srcId="{85782353-56E9-4EC6-9015-5E8C8CD23614}" destId="{DCAE3975-A748-433C-AF07-789B5CC0299B}" srcOrd="4" destOrd="0" presId="urn:microsoft.com/office/officeart/2005/8/layout/default"/>
    <dgm:cxn modelId="{BB36142C-8606-4DDE-91E7-F73D76C97FEF}" type="presParOf" srcId="{85782353-56E9-4EC6-9015-5E8C8CD23614}" destId="{BCCD8757-6C0D-4103-823D-2C522F6B3C3B}" srcOrd="5" destOrd="0" presId="urn:microsoft.com/office/officeart/2005/8/layout/default"/>
    <dgm:cxn modelId="{82FB1B4B-96F5-4B8C-9C9B-AB222C19B60E}" type="presParOf" srcId="{85782353-56E9-4EC6-9015-5E8C8CD23614}" destId="{BB8788CD-BA85-4FE8-B082-58175182180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58248C-796E-4DB0-A29D-3CCD7A829E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96C5812-844B-4FB7-A910-DF19FF8B20D9}">
      <dgm:prSet phldrT="[Text]"/>
      <dgm:spPr/>
      <dgm:t>
        <a:bodyPr/>
        <a:lstStyle/>
        <a:p>
          <a:endParaRPr lang="cs-CZ" dirty="0" smtClean="0"/>
        </a:p>
        <a:p>
          <a:r>
            <a:rPr lang="cs-CZ" dirty="0" smtClean="0">
              <a:solidFill>
                <a:srgbClr val="FFFF00"/>
              </a:solidFill>
            </a:rPr>
            <a:t>27x 6.253 municipalit</a:t>
          </a:r>
        </a:p>
        <a:p>
          <a:endParaRPr lang="cs-CZ" dirty="0"/>
        </a:p>
      </dgm:t>
    </dgm:pt>
    <dgm:pt modelId="{4974095C-E174-45CB-A86D-D30934F7F6DA}" type="parTrans" cxnId="{85E84CB4-FCE0-4D79-BC9C-C2A106E2DCF7}">
      <dgm:prSet/>
      <dgm:spPr/>
      <dgm:t>
        <a:bodyPr/>
        <a:lstStyle/>
        <a:p>
          <a:endParaRPr lang="cs-CZ"/>
        </a:p>
      </dgm:t>
    </dgm:pt>
    <dgm:pt modelId="{25263B28-2BEF-4865-BF8D-262DE202F557}" type="sibTrans" cxnId="{85E84CB4-FCE0-4D79-BC9C-C2A106E2DCF7}">
      <dgm:prSet/>
      <dgm:spPr/>
      <dgm:t>
        <a:bodyPr/>
        <a:lstStyle/>
        <a:p>
          <a:endParaRPr lang="cs-CZ"/>
        </a:p>
      </dgm:t>
    </dgm:pt>
    <dgm:pt modelId="{95BB25A4-3839-4CE1-8BE3-741ED09B3C34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27 x 129.947 </a:t>
          </a:r>
          <a:r>
            <a:rPr lang="cs-CZ" dirty="0" err="1" smtClean="0">
              <a:solidFill>
                <a:srgbClr val="FFFF00"/>
              </a:solidFill>
            </a:rPr>
            <a:t>NGOs</a:t>
          </a:r>
          <a:endParaRPr lang="cs-CZ" dirty="0">
            <a:solidFill>
              <a:srgbClr val="FFFF00"/>
            </a:solidFill>
          </a:endParaRPr>
        </a:p>
      </dgm:t>
    </dgm:pt>
    <dgm:pt modelId="{EE9A2543-1C21-4B14-8B90-65F6A7E5543C}" type="parTrans" cxnId="{4CDDDA87-534D-405B-94AC-1B85D45E148B}">
      <dgm:prSet/>
      <dgm:spPr/>
      <dgm:t>
        <a:bodyPr/>
        <a:lstStyle/>
        <a:p>
          <a:endParaRPr lang="cs-CZ"/>
        </a:p>
      </dgm:t>
    </dgm:pt>
    <dgm:pt modelId="{0A010D26-078D-4555-AA72-E23EC2482DEF}" type="sibTrans" cxnId="{4CDDDA87-534D-405B-94AC-1B85D45E148B}">
      <dgm:prSet/>
      <dgm:spPr/>
      <dgm:t>
        <a:bodyPr/>
        <a:lstStyle/>
        <a:p>
          <a:endParaRPr lang="cs-CZ"/>
        </a:p>
      </dgm:t>
    </dgm:pt>
    <dgm:pt modelId="{E09F218F-2D83-4C5D-99DB-C87F4AD2B3EE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22,421 mil. korporací</a:t>
          </a:r>
          <a:endParaRPr lang="cs-CZ" dirty="0">
            <a:solidFill>
              <a:srgbClr val="FFFF00"/>
            </a:solidFill>
          </a:endParaRPr>
        </a:p>
      </dgm:t>
    </dgm:pt>
    <dgm:pt modelId="{522A72B8-E786-44A6-9A63-ACF2B7CEDE38}" type="parTrans" cxnId="{E8329A10-7DD2-4C31-98C8-ED3923A5F2BD}">
      <dgm:prSet/>
      <dgm:spPr/>
      <dgm:t>
        <a:bodyPr/>
        <a:lstStyle/>
        <a:p>
          <a:endParaRPr lang="cs-CZ"/>
        </a:p>
      </dgm:t>
    </dgm:pt>
    <dgm:pt modelId="{06E29475-E013-4F0B-9A35-C80CBA2E50C5}" type="sibTrans" cxnId="{E8329A10-7DD2-4C31-98C8-ED3923A5F2BD}">
      <dgm:prSet/>
      <dgm:spPr/>
      <dgm:t>
        <a:bodyPr/>
        <a:lstStyle/>
        <a:p>
          <a:endParaRPr lang="cs-CZ"/>
        </a:p>
      </dgm:t>
    </dgm:pt>
    <dgm:pt modelId="{3E047083-8AD0-4F8E-B81A-6B30C74F41C1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502 mil. občanů od 13 let</a:t>
          </a:r>
          <a:endParaRPr lang="cs-CZ" dirty="0">
            <a:solidFill>
              <a:srgbClr val="FFFF00"/>
            </a:solidFill>
          </a:endParaRPr>
        </a:p>
      </dgm:t>
    </dgm:pt>
    <dgm:pt modelId="{6D91E044-6470-42FF-83A9-05DDC0424E46}" type="sibTrans" cxnId="{282AA2F7-BD94-4B19-B64B-5CBA43B042A1}">
      <dgm:prSet/>
      <dgm:spPr/>
      <dgm:t>
        <a:bodyPr/>
        <a:lstStyle/>
        <a:p>
          <a:endParaRPr lang="cs-CZ"/>
        </a:p>
      </dgm:t>
    </dgm:pt>
    <dgm:pt modelId="{8DA7DF8A-7155-4DD7-AB37-1F41D3EDBA08}" type="parTrans" cxnId="{282AA2F7-BD94-4B19-B64B-5CBA43B042A1}">
      <dgm:prSet/>
      <dgm:spPr/>
      <dgm:t>
        <a:bodyPr/>
        <a:lstStyle/>
        <a:p>
          <a:endParaRPr lang="cs-CZ"/>
        </a:p>
      </dgm:t>
    </dgm:pt>
    <dgm:pt modelId="{85782353-56E9-4EC6-9015-5E8C8CD23614}" type="pres">
      <dgm:prSet presAssocID="{AE58248C-796E-4DB0-A29D-3CCD7A829E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A70DB88-0E8A-4B71-A670-360D006C1300}" type="pres">
      <dgm:prSet presAssocID="{496C5812-844B-4FB7-A910-DF19FF8B20D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372F36-5B04-4BB1-90E2-2F1659008141}" type="pres">
      <dgm:prSet presAssocID="{25263B28-2BEF-4865-BF8D-262DE202F557}" presName="sibTrans" presStyleCnt="0"/>
      <dgm:spPr/>
    </dgm:pt>
    <dgm:pt modelId="{7BDA1448-1C33-4174-AA94-46428AC910AE}" type="pres">
      <dgm:prSet presAssocID="{95BB25A4-3839-4CE1-8BE3-741ED09B3C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6DDA72-7461-4C8B-830B-E7F77F1357DF}" type="pres">
      <dgm:prSet presAssocID="{0A010D26-078D-4555-AA72-E23EC2482DEF}" presName="sibTrans" presStyleCnt="0"/>
      <dgm:spPr/>
    </dgm:pt>
    <dgm:pt modelId="{DCAE3975-A748-433C-AF07-789B5CC0299B}" type="pres">
      <dgm:prSet presAssocID="{E09F218F-2D83-4C5D-99DB-C87F4AD2B3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CD8757-6C0D-4103-823D-2C522F6B3C3B}" type="pres">
      <dgm:prSet presAssocID="{06E29475-E013-4F0B-9A35-C80CBA2E50C5}" presName="sibTrans" presStyleCnt="0"/>
      <dgm:spPr/>
    </dgm:pt>
    <dgm:pt modelId="{BB8788CD-BA85-4FE8-B082-58175182180F}" type="pres">
      <dgm:prSet presAssocID="{3E047083-8AD0-4F8E-B81A-6B30C74F41C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CDDDA87-534D-405B-94AC-1B85D45E148B}" srcId="{AE58248C-796E-4DB0-A29D-3CCD7A829E7C}" destId="{95BB25A4-3839-4CE1-8BE3-741ED09B3C34}" srcOrd="1" destOrd="0" parTransId="{EE9A2543-1C21-4B14-8B90-65F6A7E5543C}" sibTransId="{0A010D26-078D-4555-AA72-E23EC2482DEF}"/>
    <dgm:cxn modelId="{282AA2F7-BD94-4B19-B64B-5CBA43B042A1}" srcId="{AE58248C-796E-4DB0-A29D-3CCD7A829E7C}" destId="{3E047083-8AD0-4F8E-B81A-6B30C74F41C1}" srcOrd="3" destOrd="0" parTransId="{8DA7DF8A-7155-4DD7-AB37-1F41D3EDBA08}" sibTransId="{6D91E044-6470-42FF-83A9-05DDC0424E46}"/>
    <dgm:cxn modelId="{85E84CB4-FCE0-4D79-BC9C-C2A106E2DCF7}" srcId="{AE58248C-796E-4DB0-A29D-3CCD7A829E7C}" destId="{496C5812-844B-4FB7-A910-DF19FF8B20D9}" srcOrd="0" destOrd="0" parTransId="{4974095C-E174-45CB-A86D-D30934F7F6DA}" sibTransId="{25263B28-2BEF-4865-BF8D-262DE202F557}"/>
    <dgm:cxn modelId="{E8329A10-7DD2-4C31-98C8-ED3923A5F2BD}" srcId="{AE58248C-796E-4DB0-A29D-3CCD7A829E7C}" destId="{E09F218F-2D83-4C5D-99DB-C87F4AD2B3EE}" srcOrd="2" destOrd="0" parTransId="{522A72B8-E786-44A6-9A63-ACF2B7CEDE38}" sibTransId="{06E29475-E013-4F0B-9A35-C80CBA2E50C5}"/>
    <dgm:cxn modelId="{1F49428E-54A7-42E6-86F7-2CBD1499BBFE}" type="presOf" srcId="{496C5812-844B-4FB7-A910-DF19FF8B20D9}" destId="{1A70DB88-0E8A-4B71-A670-360D006C1300}" srcOrd="0" destOrd="0" presId="urn:microsoft.com/office/officeart/2005/8/layout/default"/>
    <dgm:cxn modelId="{AA46EDB6-3FBF-42D2-9096-080470974822}" type="presOf" srcId="{95BB25A4-3839-4CE1-8BE3-741ED09B3C34}" destId="{7BDA1448-1C33-4174-AA94-46428AC910AE}" srcOrd="0" destOrd="0" presId="urn:microsoft.com/office/officeart/2005/8/layout/default"/>
    <dgm:cxn modelId="{06417AC1-755F-4402-B479-302CD00F1A8A}" type="presOf" srcId="{AE58248C-796E-4DB0-A29D-3CCD7A829E7C}" destId="{85782353-56E9-4EC6-9015-5E8C8CD23614}" srcOrd="0" destOrd="0" presId="urn:microsoft.com/office/officeart/2005/8/layout/default"/>
    <dgm:cxn modelId="{16705810-66BA-4704-AC09-05AA79A236F3}" type="presOf" srcId="{E09F218F-2D83-4C5D-99DB-C87F4AD2B3EE}" destId="{DCAE3975-A748-433C-AF07-789B5CC0299B}" srcOrd="0" destOrd="0" presId="urn:microsoft.com/office/officeart/2005/8/layout/default"/>
    <dgm:cxn modelId="{26149E71-96D0-409F-BAA3-CF2DEDA44500}" type="presOf" srcId="{3E047083-8AD0-4F8E-B81A-6B30C74F41C1}" destId="{BB8788CD-BA85-4FE8-B082-58175182180F}" srcOrd="0" destOrd="0" presId="urn:microsoft.com/office/officeart/2005/8/layout/default"/>
    <dgm:cxn modelId="{26F0CE70-6C85-4899-A919-EBA87F780D7D}" type="presParOf" srcId="{85782353-56E9-4EC6-9015-5E8C8CD23614}" destId="{1A70DB88-0E8A-4B71-A670-360D006C1300}" srcOrd="0" destOrd="0" presId="urn:microsoft.com/office/officeart/2005/8/layout/default"/>
    <dgm:cxn modelId="{125D3A38-E39B-487A-89DE-4439328CE514}" type="presParOf" srcId="{85782353-56E9-4EC6-9015-5E8C8CD23614}" destId="{59372F36-5B04-4BB1-90E2-2F1659008141}" srcOrd="1" destOrd="0" presId="urn:microsoft.com/office/officeart/2005/8/layout/default"/>
    <dgm:cxn modelId="{4C795967-A629-4D5C-9968-142FE1A6EC94}" type="presParOf" srcId="{85782353-56E9-4EC6-9015-5E8C8CD23614}" destId="{7BDA1448-1C33-4174-AA94-46428AC910AE}" srcOrd="2" destOrd="0" presId="urn:microsoft.com/office/officeart/2005/8/layout/default"/>
    <dgm:cxn modelId="{BE24D7DB-90DF-4E1D-9BE5-EF86466F823B}" type="presParOf" srcId="{85782353-56E9-4EC6-9015-5E8C8CD23614}" destId="{CC6DDA72-7461-4C8B-830B-E7F77F1357DF}" srcOrd="3" destOrd="0" presId="urn:microsoft.com/office/officeart/2005/8/layout/default"/>
    <dgm:cxn modelId="{8DE762B8-B678-4A5C-9A55-7CDC47C42D3C}" type="presParOf" srcId="{85782353-56E9-4EC6-9015-5E8C8CD23614}" destId="{DCAE3975-A748-433C-AF07-789B5CC0299B}" srcOrd="4" destOrd="0" presId="urn:microsoft.com/office/officeart/2005/8/layout/default"/>
    <dgm:cxn modelId="{8FE33CB6-04F6-4D4E-B414-788DF4F6A824}" type="presParOf" srcId="{85782353-56E9-4EC6-9015-5E8C8CD23614}" destId="{BCCD8757-6C0D-4103-823D-2C522F6B3C3B}" srcOrd="5" destOrd="0" presId="urn:microsoft.com/office/officeart/2005/8/layout/default"/>
    <dgm:cxn modelId="{E2C6EFB7-3E3F-4131-84A8-2B3C6CE3368B}" type="presParOf" srcId="{85782353-56E9-4EC6-9015-5E8C8CD23614}" destId="{BB8788CD-BA85-4FE8-B082-58175182180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A1012E-F2B0-49E8-8C0D-201779810BC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E13E1AB-237E-4275-82D0-C33D23E29E5D}">
      <dgm:prSet phldrT="[Text]"/>
      <dgm:spPr/>
      <dgm:t>
        <a:bodyPr/>
        <a:lstStyle/>
        <a:p>
          <a:r>
            <a:rPr lang="cs-CZ" dirty="0" smtClean="0"/>
            <a:t>Tržby z certifikátů od </a:t>
          </a:r>
          <a:r>
            <a:rPr lang="cs-CZ" dirty="0" err="1" smtClean="0"/>
            <a:t>Papirius</a:t>
          </a:r>
          <a:r>
            <a:rPr lang="cs-CZ" dirty="0" smtClean="0"/>
            <a:t> </a:t>
          </a:r>
          <a:r>
            <a:rPr lang="cs-CZ" dirty="0" smtClean="0"/>
            <a:t>s.r.o.</a:t>
          </a:r>
          <a:endParaRPr lang="cs-CZ" dirty="0"/>
        </a:p>
      </dgm:t>
    </dgm:pt>
    <dgm:pt modelId="{A9856B7C-ABAA-48D8-AADE-265A39D64731}" type="parTrans" cxnId="{53B1D79F-F62A-4BE2-A5D6-EE27C01B1DAF}">
      <dgm:prSet/>
      <dgm:spPr/>
      <dgm:t>
        <a:bodyPr/>
        <a:lstStyle/>
        <a:p>
          <a:endParaRPr lang="cs-CZ"/>
        </a:p>
      </dgm:t>
    </dgm:pt>
    <dgm:pt modelId="{A6F378BD-E2CB-4FAA-A279-BFEF4548387E}" type="sibTrans" cxnId="{53B1D79F-F62A-4BE2-A5D6-EE27C01B1DAF}">
      <dgm:prSet/>
      <dgm:spPr/>
      <dgm:t>
        <a:bodyPr/>
        <a:lstStyle/>
        <a:p>
          <a:endParaRPr lang="cs-CZ"/>
        </a:p>
      </dgm:t>
    </dgm:pt>
    <dgm:pt modelId="{08F7853A-21B8-4711-BDA5-F44B2D6B9696}">
      <dgm:prSet phldrT="[Text]"/>
      <dgm:spPr/>
      <dgm:t>
        <a:bodyPr/>
        <a:lstStyle/>
        <a:p>
          <a:r>
            <a:rPr lang="cs-CZ" dirty="0" smtClean="0">
              <a:solidFill>
                <a:srgbClr val="49BAE0"/>
              </a:solidFill>
            </a:rPr>
            <a:t>65%</a:t>
          </a:r>
          <a:endParaRPr lang="cs-CZ" dirty="0">
            <a:solidFill>
              <a:srgbClr val="49BAE0"/>
            </a:solidFill>
          </a:endParaRPr>
        </a:p>
      </dgm:t>
    </dgm:pt>
    <dgm:pt modelId="{339A9312-1331-497E-A122-143EE7404E0B}" type="parTrans" cxnId="{BF64DF67-7E6C-4CFE-A05D-ED884B1B5057}">
      <dgm:prSet/>
      <dgm:spPr/>
      <dgm:t>
        <a:bodyPr/>
        <a:lstStyle/>
        <a:p>
          <a:endParaRPr lang="cs-CZ"/>
        </a:p>
      </dgm:t>
    </dgm:pt>
    <dgm:pt modelId="{CAED7E1E-4206-4727-83D0-BC8BD95CB66E}" type="sibTrans" cxnId="{BF64DF67-7E6C-4CFE-A05D-ED884B1B5057}">
      <dgm:prSet/>
      <dgm:spPr/>
      <dgm:t>
        <a:bodyPr/>
        <a:lstStyle/>
        <a:p>
          <a:endParaRPr lang="cs-CZ"/>
        </a:p>
      </dgm:t>
    </dgm:pt>
    <dgm:pt modelId="{1AE85404-E20B-4EDE-883D-0E42859597F1}">
      <dgm:prSet phldrT="[Text]"/>
      <dgm:spPr/>
      <dgm:t>
        <a:bodyPr/>
        <a:lstStyle/>
        <a:p>
          <a:r>
            <a:rPr lang="cs-CZ" dirty="0" smtClean="0">
              <a:solidFill>
                <a:srgbClr val="49BAE0"/>
              </a:solidFill>
            </a:rPr>
            <a:t>500,- Kč</a:t>
          </a:r>
          <a:endParaRPr lang="cs-CZ" dirty="0">
            <a:solidFill>
              <a:srgbClr val="49BAE0"/>
            </a:solidFill>
          </a:endParaRPr>
        </a:p>
      </dgm:t>
    </dgm:pt>
    <dgm:pt modelId="{57D8A78D-E958-4433-BD48-5242D61D740D}" type="parTrans" cxnId="{4F032CD1-0208-4271-8245-DDF07F3282A5}">
      <dgm:prSet/>
      <dgm:spPr/>
      <dgm:t>
        <a:bodyPr/>
        <a:lstStyle/>
        <a:p>
          <a:endParaRPr lang="cs-CZ"/>
        </a:p>
      </dgm:t>
    </dgm:pt>
    <dgm:pt modelId="{5D8A91C1-58C3-46EF-B201-C6ED8B2B28DB}" type="sibTrans" cxnId="{4F032CD1-0208-4271-8245-DDF07F3282A5}">
      <dgm:prSet/>
      <dgm:spPr/>
      <dgm:t>
        <a:bodyPr/>
        <a:lstStyle/>
        <a:p>
          <a:endParaRPr lang="cs-CZ"/>
        </a:p>
      </dgm:t>
    </dgm:pt>
    <dgm:pt modelId="{D24538B9-1048-4F5D-8816-189D7486B656}">
      <dgm:prSet phldrT="[Text]"/>
      <dgm:spPr/>
      <dgm:t>
        <a:bodyPr/>
        <a:lstStyle/>
        <a:p>
          <a:r>
            <a:rPr lang="cs-CZ" dirty="0" smtClean="0">
              <a:solidFill>
                <a:srgbClr val="49BAE0"/>
              </a:solidFill>
            </a:rPr>
            <a:t>5.000,- Kč</a:t>
          </a:r>
          <a:endParaRPr lang="cs-CZ" dirty="0">
            <a:solidFill>
              <a:srgbClr val="49BAE0"/>
            </a:solidFill>
          </a:endParaRPr>
        </a:p>
      </dgm:t>
    </dgm:pt>
    <dgm:pt modelId="{8F76AFAC-6660-41BC-9EFB-E678C693AC24}" type="sibTrans" cxnId="{217C8A84-9B49-4095-AF70-EFC86A1B5A0C}">
      <dgm:prSet/>
      <dgm:spPr/>
      <dgm:t>
        <a:bodyPr/>
        <a:lstStyle/>
        <a:p>
          <a:endParaRPr lang="cs-CZ"/>
        </a:p>
      </dgm:t>
    </dgm:pt>
    <dgm:pt modelId="{E3E8B4C0-5A1C-4EB4-95B7-02CE4C411671}" type="parTrans" cxnId="{217C8A84-9B49-4095-AF70-EFC86A1B5A0C}">
      <dgm:prSet/>
      <dgm:spPr/>
      <dgm:t>
        <a:bodyPr/>
        <a:lstStyle/>
        <a:p>
          <a:endParaRPr lang="cs-CZ"/>
        </a:p>
      </dgm:t>
    </dgm:pt>
    <dgm:pt modelId="{10EA24CF-71F2-4FCD-84D8-8465A4F0E174}">
      <dgm:prSet phldrT="[Text]"/>
      <dgm:spPr/>
      <dgm:t>
        <a:bodyPr/>
        <a:lstStyle/>
        <a:p>
          <a:r>
            <a:rPr lang="cs-CZ" dirty="0" smtClean="0">
              <a:solidFill>
                <a:srgbClr val="49BAE0"/>
              </a:solidFill>
            </a:rPr>
            <a:t>35% </a:t>
          </a:r>
          <a:endParaRPr lang="cs-CZ" dirty="0">
            <a:solidFill>
              <a:srgbClr val="49BAE0"/>
            </a:solidFill>
          </a:endParaRPr>
        </a:p>
      </dgm:t>
    </dgm:pt>
    <dgm:pt modelId="{B70114A8-0ACC-453B-BD29-99DCD5847E42}" type="sibTrans" cxnId="{FC9362E6-7B70-41C7-A45B-4CFF8FD77FBB}">
      <dgm:prSet/>
      <dgm:spPr/>
      <dgm:t>
        <a:bodyPr/>
        <a:lstStyle/>
        <a:p>
          <a:endParaRPr lang="cs-CZ"/>
        </a:p>
      </dgm:t>
    </dgm:pt>
    <dgm:pt modelId="{18CD836C-7DC5-4EEF-BAC9-B78AE6A6BADF}" type="parTrans" cxnId="{FC9362E6-7B70-41C7-A45B-4CFF8FD77FBB}">
      <dgm:prSet/>
      <dgm:spPr/>
      <dgm:t>
        <a:bodyPr/>
        <a:lstStyle/>
        <a:p>
          <a:endParaRPr lang="cs-CZ"/>
        </a:p>
      </dgm:t>
    </dgm:pt>
    <dgm:pt modelId="{F08E0619-17E9-4244-A3FD-B89449EAF833}">
      <dgm:prSet phldrT="[Text]"/>
      <dgm:spPr/>
      <dgm:t>
        <a:bodyPr/>
        <a:lstStyle/>
        <a:p>
          <a:r>
            <a:rPr lang="cs-CZ" dirty="0" smtClean="0"/>
            <a:t>Tržby z inzerce od zákazníků</a:t>
          </a:r>
          <a:endParaRPr lang="cs-CZ" dirty="0"/>
        </a:p>
      </dgm:t>
    </dgm:pt>
    <dgm:pt modelId="{99FD50F1-91F4-4E6E-80EE-A6DAC92CB601}" type="sibTrans" cxnId="{6E2442C2-9504-43AD-803E-3771E4D1086D}">
      <dgm:prSet/>
      <dgm:spPr/>
      <dgm:t>
        <a:bodyPr/>
        <a:lstStyle/>
        <a:p>
          <a:endParaRPr lang="cs-CZ"/>
        </a:p>
      </dgm:t>
    </dgm:pt>
    <dgm:pt modelId="{FAFC63ED-D8C3-40D7-834D-12AF74DB6811}" type="parTrans" cxnId="{6E2442C2-9504-43AD-803E-3771E4D1086D}">
      <dgm:prSet/>
      <dgm:spPr/>
      <dgm:t>
        <a:bodyPr/>
        <a:lstStyle/>
        <a:p>
          <a:endParaRPr lang="cs-CZ"/>
        </a:p>
      </dgm:t>
    </dgm:pt>
    <dgm:pt modelId="{A0EB7F6C-C153-482B-902D-E1227FB975D6}" type="pres">
      <dgm:prSet presAssocID="{21A1012E-F2B0-49E8-8C0D-201779810BC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6822A884-76A2-44D3-AE8D-00D7BC16B4FE}" type="pres">
      <dgm:prSet presAssocID="{F08E0619-17E9-4244-A3FD-B89449EAF833}" presName="linNode" presStyleCnt="0"/>
      <dgm:spPr/>
    </dgm:pt>
    <dgm:pt modelId="{9ECBDB00-983D-405B-A3A1-527D23104B92}" type="pres">
      <dgm:prSet presAssocID="{F08E0619-17E9-4244-A3FD-B89449EAF83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57AE5C-B6F1-4AA8-9A8B-C1DDAEF096DA}" type="pres">
      <dgm:prSet presAssocID="{F08E0619-17E9-4244-A3FD-B89449EAF83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F436BC-317E-48C2-9730-5B1656BF11AE}" type="pres">
      <dgm:prSet presAssocID="{99FD50F1-91F4-4E6E-80EE-A6DAC92CB601}" presName="spacing" presStyleCnt="0"/>
      <dgm:spPr/>
    </dgm:pt>
    <dgm:pt modelId="{F8FD3B79-5AEF-474A-9B17-5E6CC9276A02}" type="pres">
      <dgm:prSet presAssocID="{5E13E1AB-237E-4275-82D0-C33D23E29E5D}" presName="linNode" presStyleCnt="0"/>
      <dgm:spPr/>
    </dgm:pt>
    <dgm:pt modelId="{BF6E5378-D757-4CB1-A6CA-0C4DB6D4C569}" type="pres">
      <dgm:prSet presAssocID="{5E13E1AB-237E-4275-82D0-C33D23E29E5D}" presName="parentShp" presStyleLbl="node1" presStyleIdx="1" presStyleCnt="2" custLinFactNeighborY="6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FF460E-4952-4311-AE03-D29780B30C9E}" type="pres">
      <dgm:prSet presAssocID="{5E13E1AB-237E-4275-82D0-C33D23E29E5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17C8A84-9B49-4095-AF70-EFC86A1B5A0C}" srcId="{F08E0619-17E9-4244-A3FD-B89449EAF833}" destId="{D24538B9-1048-4F5D-8816-189D7486B656}" srcOrd="1" destOrd="0" parTransId="{E3E8B4C0-5A1C-4EB4-95B7-02CE4C411671}" sibTransId="{8F76AFAC-6660-41BC-9EFB-E678C693AC24}"/>
    <dgm:cxn modelId="{37768448-9E3F-4515-A461-68F0218FBC6C}" type="presOf" srcId="{21A1012E-F2B0-49E8-8C0D-201779810BCE}" destId="{A0EB7F6C-C153-482B-902D-E1227FB975D6}" srcOrd="0" destOrd="0" presId="urn:microsoft.com/office/officeart/2005/8/layout/vList6"/>
    <dgm:cxn modelId="{FC9362E6-7B70-41C7-A45B-4CFF8FD77FBB}" srcId="{F08E0619-17E9-4244-A3FD-B89449EAF833}" destId="{10EA24CF-71F2-4FCD-84D8-8465A4F0E174}" srcOrd="0" destOrd="0" parTransId="{18CD836C-7DC5-4EEF-BAC9-B78AE6A6BADF}" sibTransId="{B70114A8-0ACC-453B-BD29-99DCD5847E42}"/>
    <dgm:cxn modelId="{6E2442C2-9504-43AD-803E-3771E4D1086D}" srcId="{21A1012E-F2B0-49E8-8C0D-201779810BCE}" destId="{F08E0619-17E9-4244-A3FD-B89449EAF833}" srcOrd="0" destOrd="0" parTransId="{FAFC63ED-D8C3-40D7-834D-12AF74DB6811}" sibTransId="{99FD50F1-91F4-4E6E-80EE-A6DAC92CB601}"/>
    <dgm:cxn modelId="{C212429F-D8BF-499E-9FA3-68E595D0FEEE}" type="presOf" srcId="{F08E0619-17E9-4244-A3FD-B89449EAF833}" destId="{9ECBDB00-983D-405B-A3A1-527D23104B92}" srcOrd="0" destOrd="0" presId="urn:microsoft.com/office/officeart/2005/8/layout/vList6"/>
    <dgm:cxn modelId="{065AEEA3-9FD4-42D6-AA0E-4AF24E151D2A}" type="presOf" srcId="{08F7853A-21B8-4711-BDA5-F44B2D6B9696}" destId="{2DFF460E-4952-4311-AE03-D29780B30C9E}" srcOrd="0" destOrd="0" presId="urn:microsoft.com/office/officeart/2005/8/layout/vList6"/>
    <dgm:cxn modelId="{CAD4BE3A-E0F5-4BE3-8962-86A842ADCB1B}" type="presOf" srcId="{D24538B9-1048-4F5D-8816-189D7486B656}" destId="{BD57AE5C-B6F1-4AA8-9A8B-C1DDAEF096DA}" srcOrd="0" destOrd="1" presId="urn:microsoft.com/office/officeart/2005/8/layout/vList6"/>
    <dgm:cxn modelId="{E3D17F81-EC60-4825-A119-23A488BA2CD5}" type="presOf" srcId="{1AE85404-E20B-4EDE-883D-0E42859597F1}" destId="{2DFF460E-4952-4311-AE03-D29780B30C9E}" srcOrd="0" destOrd="1" presId="urn:microsoft.com/office/officeart/2005/8/layout/vList6"/>
    <dgm:cxn modelId="{53B1D79F-F62A-4BE2-A5D6-EE27C01B1DAF}" srcId="{21A1012E-F2B0-49E8-8C0D-201779810BCE}" destId="{5E13E1AB-237E-4275-82D0-C33D23E29E5D}" srcOrd="1" destOrd="0" parTransId="{A9856B7C-ABAA-48D8-AADE-265A39D64731}" sibTransId="{A6F378BD-E2CB-4FAA-A279-BFEF4548387E}"/>
    <dgm:cxn modelId="{4F032CD1-0208-4271-8245-DDF07F3282A5}" srcId="{5E13E1AB-237E-4275-82D0-C33D23E29E5D}" destId="{1AE85404-E20B-4EDE-883D-0E42859597F1}" srcOrd="1" destOrd="0" parTransId="{57D8A78D-E958-4433-BD48-5242D61D740D}" sibTransId="{5D8A91C1-58C3-46EF-B201-C6ED8B2B28DB}"/>
    <dgm:cxn modelId="{11650B86-0FD9-4CC1-B56E-E3CA627F52B1}" type="presOf" srcId="{5E13E1AB-237E-4275-82D0-C33D23E29E5D}" destId="{BF6E5378-D757-4CB1-A6CA-0C4DB6D4C569}" srcOrd="0" destOrd="0" presId="urn:microsoft.com/office/officeart/2005/8/layout/vList6"/>
    <dgm:cxn modelId="{A52A5218-5773-491A-B594-F18FBA7B7C60}" type="presOf" srcId="{10EA24CF-71F2-4FCD-84D8-8465A4F0E174}" destId="{BD57AE5C-B6F1-4AA8-9A8B-C1DDAEF096DA}" srcOrd="0" destOrd="0" presId="urn:microsoft.com/office/officeart/2005/8/layout/vList6"/>
    <dgm:cxn modelId="{BF64DF67-7E6C-4CFE-A05D-ED884B1B5057}" srcId="{5E13E1AB-237E-4275-82D0-C33D23E29E5D}" destId="{08F7853A-21B8-4711-BDA5-F44B2D6B9696}" srcOrd="0" destOrd="0" parTransId="{339A9312-1331-497E-A122-143EE7404E0B}" sibTransId="{CAED7E1E-4206-4727-83D0-BC8BD95CB66E}"/>
    <dgm:cxn modelId="{E4F6E32A-1EF4-42D9-8BF6-61B573C03C84}" type="presParOf" srcId="{A0EB7F6C-C153-482B-902D-E1227FB975D6}" destId="{6822A884-76A2-44D3-AE8D-00D7BC16B4FE}" srcOrd="0" destOrd="0" presId="urn:microsoft.com/office/officeart/2005/8/layout/vList6"/>
    <dgm:cxn modelId="{36AD699C-4CCD-4C29-93BB-B5787A9FBA18}" type="presParOf" srcId="{6822A884-76A2-44D3-AE8D-00D7BC16B4FE}" destId="{9ECBDB00-983D-405B-A3A1-527D23104B92}" srcOrd="0" destOrd="0" presId="urn:microsoft.com/office/officeart/2005/8/layout/vList6"/>
    <dgm:cxn modelId="{FA8A0A2F-C0B5-47B2-A0BB-344850F47B47}" type="presParOf" srcId="{6822A884-76A2-44D3-AE8D-00D7BC16B4FE}" destId="{BD57AE5C-B6F1-4AA8-9A8B-C1DDAEF096DA}" srcOrd="1" destOrd="0" presId="urn:microsoft.com/office/officeart/2005/8/layout/vList6"/>
    <dgm:cxn modelId="{28177118-5844-406C-AD55-00B049AA8817}" type="presParOf" srcId="{A0EB7F6C-C153-482B-902D-E1227FB975D6}" destId="{B7F436BC-317E-48C2-9730-5B1656BF11AE}" srcOrd="1" destOrd="0" presId="urn:microsoft.com/office/officeart/2005/8/layout/vList6"/>
    <dgm:cxn modelId="{C2CC6288-B901-485A-B72A-3197D3665A60}" type="presParOf" srcId="{A0EB7F6C-C153-482B-902D-E1227FB975D6}" destId="{F8FD3B79-5AEF-474A-9B17-5E6CC9276A02}" srcOrd="2" destOrd="0" presId="urn:microsoft.com/office/officeart/2005/8/layout/vList6"/>
    <dgm:cxn modelId="{AB32F210-82BF-42BA-987C-877255F3D99B}" type="presParOf" srcId="{F8FD3B79-5AEF-474A-9B17-5E6CC9276A02}" destId="{BF6E5378-D757-4CB1-A6CA-0C4DB6D4C569}" srcOrd="0" destOrd="0" presId="urn:microsoft.com/office/officeart/2005/8/layout/vList6"/>
    <dgm:cxn modelId="{2934E6E3-60FB-4CB0-80EA-979336D7699F}" type="presParOf" srcId="{F8FD3B79-5AEF-474A-9B17-5E6CC9276A02}" destId="{2DFF460E-4952-4311-AE03-D29780B30C9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A78310-AA03-4155-8A24-892D4314472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65195C9-B1C7-4BDB-8DD5-A1AD90E15D8A}">
      <dgm:prSet phldrT="[Text]"/>
      <dgm:spPr/>
      <dgm:t>
        <a:bodyPr/>
        <a:lstStyle/>
        <a:p>
          <a:r>
            <a:rPr lang="cs-CZ" dirty="0" smtClean="0"/>
            <a:t>Pozitivní cash-</a:t>
          </a:r>
          <a:r>
            <a:rPr lang="cs-CZ" dirty="0" err="1" smtClean="0"/>
            <a:t>flow</a:t>
          </a:r>
          <a:r>
            <a:rPr lang="cs-CZ" dirty="0" smtClean="0"/>
            <a:t> již v 1 roce</a:t>
          </a:r>
          <a:endParaRPr lang="cs-CZ" dirty="0"/>
        </a:p>
      </dgm:t>
    </dgm:pt>
    <dgm:pt modelId="{2463388B-4C2B-4B33-90B6-8103D8C55F46}" type="parTrans" cxnId="{4051628A-99EE-4EAF-8EB0-1452E7E24B48}">
      <dgm:prSet/>
      <dgm:spPr/>
    </dgm:pt>
    <dgm:pt modelId="{3B2EC22B-342A-4928-BE23-CD18D5EFD097}" type="sibTrans" cxnId="{4051628A-99EE-4EAF-8EB0-1452E7E24B48}">
      <dgm:prSet/>
      <dgm:spPr/>
    </dgm:pt>
    <dgm:pt modelId="{FE65A9DC-F782-45D0-B86B-6AF59ED49935}">
      <dgm:prSet phldrT="[Text]"/>
      <dgm:spPr/>
      <dgm:t>
        <a:bodyPr/>
        <a:lstStyle/>
        <a:p>
          <a:r>
            <a:rPr lang="cs-CZ" dirty="0" smtClean="0"/>
            <a:t>Návratnost investice v 2 roce</a:t>
          </a:r>
          <a:endParaRPr lang="cs-CZ" dirty="0"/>
        </a:p>
      </dgm:t>
    </dgm:pt>
    <dgm:pt modelId="{0B65B2DD-16D4-40DC-B6DB-134B7F4DB574}" type="parTrans" cxnId="{AEC8D7C7-5D13-415B-8D1E-E70FD368021F}">
      <dgm:prSet/>
      <dgm:spPr/>
    </dgm:pt>
    <dgm:pt modelId="{DEFE53E5-7FDC-49AC-84A6-151E54BB3BF0}" type="sibTrans" cxnId="{AEC8D7C7-5D13-415B-8D1E-E70FD368021F}">
      <dgm:prSet/>
      <dgm:spPr/>
    </dgm:pt>
    <dgm:pt modelId="{C909DFFD-2350-4885-8519-659135863DCB}">
      <dgm:prSet phldrT="[Text]"/>
      <dgm:spPr/>
      <dgm:t>
        <a:bodyPr/>
        <a:lstStyle/>
        <a:p>
          <a:r>
            <a:rPr lang="cs-CZ" dirty="0" smtClean="0"/>
            <a:t>Bod zvratu v 6 měsíci 1 roku</a:t>
          </a:r>
          <a:endParaRPr lang="cs-CZ" dirty="0"/>
        </a:p>
      </dgm:t>
    </dgm:pt>
    <dgm:pt modelId="{D5EA9CF4-EB74-437F-A87F-2B7C1DA2D8F0}" type="parTrans" cxnId="{7ED5A358-8067-4155-9BBE-F772EF76F84C}">
      <dgm:prSet/>
      <dgm:spPr/>
    </dgm:pt>
    <dgm:pt modelId="{60A1526D-76BB-432D-889B-872294E87B2A}" type="sibTrans" cxnId="{7ED5A358-8067-4155-9BBE-F772EF76F84C}">
      <dgm:prSet/>
      <dgm:spPr/>
    </dgm:pt>
    <dgm:pt modelId="{B303797E-CFA0-4CB1-A54B-1ED0A99575B4}" type="pres">
      <dgm:prSet presAssocID="{9CA78310-AA03-4155-8A24-892D43144724}" presName="compositeShape" presStyleCnt="0">
        <dgm:presLayoutVars>
          <dgm:dir/>
          <dgm:resizeHandles/>
        </dgm:presLayoutVars>
      </dgm:prSet>
      <dgm:spPr/>
    </dgm:pt>
    <dgm:pt modelId="{92AC8E35-1438-4410-A902-485CC58F94B8}" type="pres">
      <dgm:prSet presAssocID="{9CA78310-AA03-4155-8A24-892D43144724}" presName="pyramid" presStyleLbl="node1" presStyleIdx="0" presStyleCnt="1"/>
      <dgm:spPr/>
    </dgm:pt>
    <dgm:pt modelId="{AAFDCD76-B4F4-4771-B894-00B545D0F4D2}" type="pres">
      <dgm:prSet presAssocID="{9CA78310-AA03-4155-8A24-892D43144724}" presName="theList" presStyleCnt="0"/>
      <dgm:spPr/>
    </dgm:pt>
    <dgm:pt modelId="{F713566F-CE65-4E66-AD26-134DC59FC1FB}" type="pres">
      <dgm:prSet presAssocID="{165195C9-B1C7-4BDB-8DD5-A1AD90E15D8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34D35F-5C48-42F6-A3B6-DD33A20032B1}" type="pres">
      <dgm:prSet presAssocID="{165195C9-B1C7-4BDB-8DD5-A1AD90E15D8A}" presName="aSpace" presStyleCnt="0"/>
      <dgm:spPr/>
    </dgm:pt>
    <dgm:pt modelId="{49175E07-B015-4C99-A5EF-2ADEED684065}" type="pres">
      <dgm:prSet presAssocID="{FE65A9DC-F782-45D0-B86B-6AF59ED4993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52A7E9-A228-4EA0-B04A-92E7C2E49B1C}" type="pres">
      <dgm:prSet presAssocID="{FE65A9DC-F782-45D0-B86B-6AF59ED49935}" presName="aSpace" presStyleCnt="0"/>
      <dgm:spPr/>
    </dgm:pt>
    <dgm:pt modelId="{7FFC1440-7BD0-476B-ACD4-00ACEE51E07F}" type="pres">
      <dgm:prSet presAssocID="{C909DFFD-2350-4885-8519-659135863DC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565788-DABF-4060-9036-CFEB7753E9E2}" type="pres">
      <dgm:prSet presAssocID="{C909DFFD-2350-4885-8519-659135863DCB}" presName="aSpace" presStyleCnt="0"/>
      <dgm:spPr/>
    </dgm:pt>
  </dgm:ptLst>
  <dgm:cxnLst>
    <dgm:cxn modelId="{5BDB3B87-24C9-4E08-BE84-85F5BF047F36}" type="presOf" srcId="{FE65A9DC-F782-45D0-B86B-6AF59ED49935}" destId="{49175E07-B015-4C99-A5EF-2ADEED684065}" srcOrd="0" destOrd="0" presId="urn:microsoft.com/office/officeart/2005/8/layout/pyramid2"/>
    <dgm:cxn modelId="{AEC8D7C7-5D13-415B-8D1E-E70FD368021F}" srcId="{9CA78310-AA03-4155-8A24-892D43144724}" destId="{FE65A9DC-F782-45D0-B86B-6AF59ED49935}" srcOrd="1" destOrd="0" parTransId="{0B65B2DD-16D4-40DC-B6DB-134B7F4DB574}" sibTransId="{DEFE53E5-7FDC-49AC-84A6-151E54BB3BF0}"/>
    <dgm:cxn modelId="{7ED5A358-8067-4155-9BBE-F772EF76F84C}" srcId="{9CA78310-AA03-4155-8A24-892D43144724}" destId="{C909DFFD-2350-4885-8519-659135863DCB}" srcOrd="2" destOrd="0" parTransId="{D5EA9CF4-EB74-437F-A87F-2B7C1DA2D8F0}" sibTransId="{60A1526D-76BB-432D-889B-872294E87B2A}"/>
    <dgm:cxn modelId="{E8EB3E01-3B4D-497C-B554-F4EE326B6D03}" type="presOf" srcId="{165195C9-B1C7-4BDB-8DD5-A1AD90E15D8A}" destId="{F713566F-CE65-4E66-AD26-134DC59FC1FB}" srcOrd="0" destOrd="0" presId="urn:microsoft.com/office/officeart/2005/8/layout/pyramid2"/>
    <dgm:cxn modelId="{4051628A-99EE-4EAF-8EB0-1452E7E24B48}" srcId="{9CA78310-AA03-4155-8A24-892D43144724}" destId="{165195C9-B1C7-4BDB-8DD5-A1AD90E15D8A}" srcOrd="0" destOrd="0" parTransId="{2463388B-4C2B-4B33-90B6-8103D8C55F46}" sibTransId="{3B2EC22B-342A-4928-BE23-CD18D5EFD097}"/>
    <dgm:cxn modelId="{B3F27D7F-3954-498C-B967-4AFA536B833B}" type="presOf" srcId="{C909DFFD-2350-4885-8519-659135863DCB}" destId="{7FFC1440-7BD0-476B-ACD4-00ACEE51E07F}" srcOrd="0" destOrd="0" presId="urn:microsoft.com/office/officeart/2005/8/layout/pyramid2"/>
    <dgm:cxn modelId="{CE93615B-64C4-456F-B0A1-47C7F0126513}" type="presOf" srcId="{9CA78310-AA03-4155-8A24-892D43144724}" destId="{B303797E-CFA0-4CB1-A54B-1ED0A99575B4}" srcOrd="0" destOrd="0" presId="urn:microsoft.com/office/officeart/2005/8/layout/pyramid2"/>
    <dgm:cxn modelId="{4337E155-CAFC-46FC-B006-316FDFC54C5E}" type="presParOf" srcId="{B303797E-CFA0-4CB1-A54B-1ED0A99575B4}" destId="{92AC8E35-1438-4410-A902-485CC58F94B8}" srcOrd="0" destOrd="0" presId="urn:microsoft.com/office/officeart/2005/8/layout/pyramid2"/>
    <dgm:cxn modelId="{3E408005-1252-47FA-851F-839CD9168499}" type="presParOf" srcId="{B303797E-CFA0-4CB1-A54B-1ED0A99575B4}" destId="{AAFDCD76-B4F4-4771-B894-00B545D0F4D2}" srcOrd="1" destOrd="0" presId="urn:microsoft.com/office/officeart/2005/8/layout/pyramid2"/>
    <dgm:cxn modelId="{E00DABCC-8EC1-42C1-B506-FCFF0B075412}" type="presParOf" srcId="{AAFDCD76-B4F4-4771-B894-00B545D0F4D2}" destId="{F713566F-CE65-4E66-AD26-134DC59FC1FB}" srcOrd="0" destOrd="0" presId="urn:microsoft.com/office/officeart/2005/8/layout/pyramid2"/>
    <dgm:cxn modelId="{AB6F416D-7C8E-4F8F-AFD3-D8C3BE8F7BA7}" type="presParOf" srcId="{AAFDCD76-B4F4-4771-B894-00B545D0F4D2}" destId="{FA34D35F-5C48-42F6-A3B6-DD33A20032B1}" srcOrd="1" destOrd="0" presId="urn:microsoft.com/office/officeart/2005/8/layout/pyramid2"/>
    <dgm:cxn modelId="{DA921A33-90E6-45B5-A81F-34AD2389A783}" type="presParOf" srcId="{AAFDCD76-B4F4-4771-B894-00B545D0F4D2}" destId="{49175E07-B015-4C99-A5EF-2ADEED684065}" srcOrd="2" destOrd="0" presId="urn:microsoft.com/office/officeart/2005/8/layout/pyramid2"/>
    <dgm:cxn modelId="{B14AFFC7-5B73-434D-BFD2-BD88912F490F}" type="presParOf" srcId="{AAFDCD76-B4F4-4771-B894-00B545D0F4D2}" destId="{5052A7E9-A228-4EA0-B04A-92E7C2E49B1C}" srcOrd="3" destOrd="0" presId="urn:microsoft.com/office/officeart/2005/8/layout/pyramid2"/>
    <dgm:cxn modelId="{2390EACB-DCCD-446A-AC1F-72157133814F}" type="presParOf" srcId="{AAFDCD76-B4F4-4771-B894-00B545D0F4D2}" destId="{7FFC1440-7BD0-476B-ACD4-00ACEE51E07F}" srcOrd="4" destOrd="0" presId="urn:microsoft.com/office/officeart/2005/8/layout/pyramid2"/>
    <dgm:cxn modelId="{3118A42F-7713-4279-8EC2-8FEF89CA44E8}" type="presParOf" srcId="{AAFDCD76-B4F4-4771-B894-00B545D0F4D2}" destId="{48565788-DABF-4060-9036-CFEB7753E9E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877DDE-31E5-4C6A-8B88-264997129C9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AD71887-15AE-4873-A88C-E228B79AAED7}">
      <dgm:prSet phldrT="[Text]"/>
      <dgm:spPr/>
      <dgm:t>
        <a:bodyPr/>
        <a:lstStyle/>
        <a:p>
          <a:r>
            <a:rPr lang="cs-CZ" dirty="0" smtClean="0"/>
            <a:t>2018</a:t>
          </a:r>
          <a:endParaRPr lang="cs-CZ" dirty="0"/>
        </a:p>
      </dgm:t>
    </dgm:pt>
    <dgm:pt modelId="{B4E0C416-15DF-4688-AD70-A952AB01E932}" type="parTrans" cxnId="{07A498B5-94CE-4419-9FAA-89AB0246824D}">
      <dgm:prSet/>
      <dgm:spPr/>
      <dgm:t>
        <a:bodyPr/>
        <a:lstStyle/>
        <a:p>
          <a:endParaRPr lang="cs-CZ"/>
        </a:p>
      </dgm:t>
    </dgm:pt>
    <dgm:pt modelId="{8DEA2930-635E-44D3-99E7-C59DB589D32B}" type="sibTrans" cxnId="{07A498B5-94CE-4419-9FAA-89AB0246824D}">
      <dgm:prSet/>
      <dgm:spPr/>
      <dgm:t>
        <a:bodyPr/>
        <a:lstStyle/>
        <a:p>
          <a:endParaRPr lang="cs-CZ"/>
        </a:p>
      </dgm:t>
    </dgm:pt>
    <dgm:pt modelId="{68CBAAED-AE01-430A-ABCA-3935815A9776}">
      <dgm:prSet phldrT="[Text]"/>
      <dgm:spPr/>
      <dgm:t>
        <a:bodyPr/>
        <a:lstStyle/>
        <a:p>
          <a:r>
            <a:rPr lang="cs-CZ" dirty="0" smtClean="0"/>
            <a:t>konstrukce dotazníků</a:t>
          </a:r>
          <a:endParaRPr lang="cs-CZ" dirty="0"/>
        </a:p>
      </dgm:t>
    </dgm:pt>
    <dgm:pt modelId="{C2060739-BA1D-42CB-86AF-215E6807508A}" type="parTrans" cxnId="{59BC89D1-D76B-438C-A870-AA3F6B5BD87F}">
      <dgm:prSet/>
      <dgm:spPr/>
      <dgm:t>
        <a:bodyPr/>
        <a:lstStyle/>
        <a:p>
          <a:endParaRPr lang="cs-CZ"/>
        </a:p>
      </dgm:t>
    </dgm:pt>
    <dgm:pt modelId="{B3D4AD8C-9FF6-40EE-BFDE-95051FA71889}" type="sibTrans" cxnId="{59BC89D1-D76B-438C-A870-AA3F6B5BD87F}">
      <dgm:prSet/>
      <dgm:spPr/>
      <dgm:t>
        <a:bodyPr/>
        <a:lstStyle/>
        <a:p>
          <a:endParaRPr lang="cs-CZ"/>
        </a:p>
      </dgm:t>
    </dgm:pt>
    <dgm:pt modelId="{E31BD496-5F52-445B-AC5F-99EEEF9E1206}">
      <dgm:prSet phldrT="[Text]"/>
      <dgm:spPr/>
      <dgm:t>
        <a:bodyPr/>
        <a:lstStyle/>
        <a:p>
          <a:r>
            <a:rPr lang="cs-CZ" dirty="0" smtClean="0"/>
            <a:t>2019</a:t>
          </a:r>
          <a:endParaRPr lang="cs-CZ" dirty="0"/>
        </a:p>
      </dgm:t>
    </dgm:pt>
    <dgm:pt modelId="{9D648137-2ED0-4830-83C5-00AEC4804F34}" type="parTrans" cxnId="{326DB3BC-2FA1-4A95-9D83-4D3978C44C33}">
      <dgm:prSet/>
      <dgm:spPr/>
      <dgm:t>
        <a:bodyPr/>
        <a:lstStyle/>
        <a:p>
          <a:endParaRPr lang="cs-CZ"/>
        </a:p>
      </dgm:t>
    </dgm:pt>
    <dgm:pt modelId="{B8AC806C-DB02-460C-BF00-0A0903CE69EB}" type="sibTrans" cxnId="{326DB3BC-2FA1-4A95-9D83-4D3978C44C33}">
      <dgm:prSet/>
      <dgm:spPr/>
      <dgm:t>
        <a:bodyPr/>
        <a:lstStyle/>
        <a:p>
          <a:endParaRPr lang="cs-CZ"/>
        </a:p>
      </dgm:t>
    </dgm:pt>
    <dgm:pt modelId="{A1236762-CA18-4A44-AEB7-FF30C037FB04}">
      <dgm:prSet phldrT="[Text]"/>
      <dgm:spPr/>
      <dgm:t>
        <a:bodyPr/>
        <a:lstStyle/>
        <a:p>
          <a:r>
            <a:rPr lang="cs-CZ" dirty="0" smtClean="0"/>
            <a:t>vývoj klíčových funkcí aplikace</a:t>
          </a:r>
          <a:endParaRPr lang="cs-CZ" dirty="0"/>
        </a:p>
      </dgm:t>
    </dgm:pt>
    <dgm:pt modelId="{A1AFB11C-0206-4B76-A412-55D9B8C74CEA}" type="parTrans" cxnId="{72FE24E3-DCBF-4961-9980-0E759B1C62B3}">
      <dgm:prSet/>
      <dgm:spPr/>
      <dgm:t>
        <a:bodyPr/>
        <a:lstStyle/>
        <a:p>
          <a:endParaRPr lang="cs-CZ"/>
        </a:p>
      </dgm:t>
    </dgm:pt>
    <dgm:pt modelId="{9C3D1227-32BD-4E37-AA7F-325DD5E1DD3E}" type="sibTrans" cxnId="{72FE24E3-DCBF-4961-9980-0E759B1C62B3}">
      <dgm:prSet/>
      <dgm:spPr/>
      <dgm:t>
        <a:bodyPr/>
        <a:lstStyle/>
        <a:p>
          <a:endParaRPr lang="cs-CZ"/>
        </a:p>
      </dgm:t>
    </dgm:pt>
    <dgm:pt modelId="{D6719AF9-19AE-499E-B168-DDAE2E01F4B7}">
      <dgm:prSet phldrT="[Text]"/>
      <dgm:spPr/>
      <dgm:t>
        <a:bodyPr/>
        <a:lstStyle/>
        <a:p>
          <a:r>
            <a:rPr lang="cs-CZ" dirty="0" smtClean="0"/>
            <a:t>příprava projektu</a:t>
          </a:r>
          <a:endParaRPr lang="cs-CZ" dirty="0"/>
        </a:p>
      </dgm:t>
    </dgm:pt>
    <dgm:pt modelId="{3A4EEB4C-D8FC-4343-9E4A-6254E09689F7}" type="parTrans" cxnId="{FF313E09-76A9-4351-8602-CA00CA0725B2}">
      <dgm:prSet/>
      <dgm:spPr/>
      <dgm:t>
        <a:bodyPr/>
        <a:lstStyle/>
        <a:p>
          <a:endParaRPr lang="cs-CZ"/>
        </a:p>
      </dgm:t>
    </dgm:pt>
    <dgm:pt modelId="{C8FB787B-5730-4E90-B316-C42AB7941FD8}" type="sibTrans" cxnId="{FF313E09-76A9-4351-8602-CA00CA0725B2}">
      <dgm:prSet/>
      <dgm:spPr/>
      <dgm:t>
        <a:bodyPr/>
        <a:lstStyle/>
        <a:p>
          <a:endParaRPr lang="cs-CZ"/>
        </a:p>
      </dgm:t>
    </dgm:pt>
    <dgm:pt modelId="{07E60DB0-A9AC-4D8A-A002-7EB0D8B5ED5F}">
      <dgm:prSet phldrT="[Text]"/>
      <dgm:spPr/>
      <dgm:t>
        <a:bodyPr/>
        <a:lstStyle/>
        <a:p>
          <a:r>
            <a:rPr lang="cs-CZ" dirty="0" smtClean="0"/>
            <a:t>2020</a:t>
          </a:r>
          <a:endParaRPr lang="cs-CZ" dirty="0"/>
        </a:p>
      </dgm:t>
    </dgm:pt>
    <dgm:pt modelId="{43146FE7-39F9-47A5-B5BA-A3381F890BDE}" type="parTrans" cxnId="{1F1E9C62-022C-4B3A-8358-A5590E280FBB}">
      <dgm:prSet/>
      <dgm:spPr/>
      <dgm:t>
        <a:bodyPr/>
        <a:lstStyle/>
        <a:p>
          <a:endParaRPr lang="cs-CZ"/>
        </a:p>
      </dgm:t>
    </dgm:pt>
    <dgm:pt modelId="{AE80920F-E2DD-449F-AC74-9BB8B3DFC2EA}" type="sibTrans" cxnId="{1F1E9C62-022C-4B3A-8358-A5590E280FBB}">
      <dgm:prSet/>
      <dgm:spPr/>
      <dgm:t>
        <a:bodyPr/>
        <a:lstStyle/>
        <a:p>
          <a:endParaRPr lang="cs-CZ"/>
        </a:p>
      </dgm:t>
    </dgm:pt>
    <dgm:pt modelId="{1A9468F4-F0B6-496D-981F-378739027E69}">
      <dgm:prSet phldrT="[Text]"/>
      <dgm:spPr/>
      <dgm:t>
        <a:bodyPr/>
        <a:lstStyle/>
        <a:p>
          <a:r>
            <a:rPr lang="cs-CZ" dirty="0" smtClean="0"/>
            <a:t>získání investora</a:t>
          </a:r>
          <a:endParaRPr lang="cs-CZ" dirty="0"/>
        </a:p>
      </dgm:t>
    </dgm:pt>
    <dgm:pt modelId="{95414A0D-6FBE-4F14-8B18-731CE538A780}" type="parTrans" cxnId="{9EC2A4BF-4C0F-48E7-AC88-2D716C9CD105}">
      <dgm:prSet/>
      <dgm:spPr/>
      <dgm:t>
        <a:bodyPr/>
        <a:lstStyle/>
        <a:p>
          <a:endParaRPr lang="cs-CZ"/>
        </a:p>
      </dgm:t>
    </dgm:pt>
    <dgm:pt modelId="{71B1CB61-DA5A-4733-A8CD-46C708331043}" type="sibTrans" cxnId="{9EC2A4BF-4C0F-48E7-AC88-2D716C9CD105}">
      <dgm:prSet/>
      <dgm:spPr/>
      <dgm:t>
        <a:bodyPr/>
        <a:lstStyle/>
        <a:p>
          <a:endParaRPr lang="cs-CZ"/>
        </a:p>
      </dgm:t>
    </dgm:pt>
    <dgm:pt modelId="{C90CB46B-63D8-4AAF-B65E-D0F05575BCF6}">
      <dgm:prSet phldrT="[Text]"/>
      <dgm:spPr/>
      <dgm:t>
        <a:bodyPr/>
        <a:lstStyle/>
        <a:p>
          <a:r>
            <a:rPr lang="cs-CZ" dirty="0" smtClean="0"/>
            <a:t>testování aplikace</a:t>
          </a:r>
          <a:endParaRPr lang="cs-CZ" dirty="0"/>
        </a:p>
      </dgm:t>
    </dgm:pt>
    <dgm:pt modelId="{BF692055-5558-4B32-99AA-0C4B401B16A8}" type="parTrans" cxnId="{8FA92988-12A6-40D2-8CCD-4F7880E494F3}">
      <dgm:prSet/>
      <dgm:spPr/>
      <dgm:t>
        <a:bodyPr/>
        <a:lstStyle/>
        <a:p>
          <a:endParaRPr lang="cs-CZ"/>
        </a:p>
      </dgm:t>
    </dgm:pt>
    <dgm:pt modelId="{3BAFE250-AA14-46DD-BD8F-CAEFE5139780}" type="sibTrans" cxnId="{8FA92988-12A6-40D2-8CCD-4F7880E494F3}">
      <dgm:prSet/>
      <dgm:spPr/>
      <dgm:t>
        <a:bodyPr/>
        <a:lstStyle/>
        <a:p>
          <a:endParaRPr lang="cs-CZ"/>
        </a:p>
      </dgm:t>
    </dgm:pt>
    <dgm:pt modelId="{73364FB3-8CB6-4934-9D63-DBC00755D782}">
      <dgm:prSet phldrT="[Text]"/>
      <dgm:spPr/>
      <dgm:t>
        <a:bodyPr/>
        <a:lstStyle/>
        <a:p>
          <a:r>
            <a:rPr lang="cs-CZ" dirty="0" smtClean="0"/>
            <a:t>sestavení algoritmu CSR Indexu</a:t>
          </a:r>
          <a:endParaRPr lang="cs-CZ" dirty="0"/>
        </a:p>
      </dgm:t>
    </dgm:pt>
    <dgm:pt modelId="{BC5229BE-F254-4ADD-9100-346A5090FE2F}" type="sibTrans" cxnId="{3E26751B-5811-4F46-9D14-F700D3A089D6}">
      <dgm:prSet/>
      <dgm:spPr/>
      <dgm:t>
        <a:bodyPr/>
        <a:lstStyle/>
        <a:p>
          <a:endParaRPr lang="cs-CZ"/>
        </a:p>
      </dgm:t>
    </dgm:pt>
    <dgm:pt modelId="{C40AB419-38C8-4D7E-AEA9-488D3681A0F8}" type="parTrans" cxnId="{3E26751B-5811-4F46-9D14-F700D3A089D6}">
      <dgm:prSet/>
      <dgm:spPr/>
      <dgm:t>
        <a:bodyPr/>
        <a:lstStyle/>
        <a:p>
          <a:endParaRPr lang="cs-CZ"/>
        </a:p>
      </dgm:t>
    </dgm:pt>
    <dgm:pt modelId="{B7E70D15-1366-403D-BEB8-1A76659DCF5F}">
      <dgm:prSet phldrT="[Text]"/>
      <dgm:spPr/>
      <dgm:t>
        <a:bodyPr/>
        <a:lstStyle/>
        <a:p>
          <a:r>
            <a:rPr lang="cs-CZ" dirty="0" smtClean="0"/>
            <a:t>zkušební provoz</a:t>
          </a:r>
          <a:endParaRPr lang="cs-CZ" dirty="0"/>
        </a:p>
      </dgm:t>
    </dgm:pt>
    <dgm:pt modelId="{BEF86A53-CB3B-4A7F-A0F8-EDC5E9380E7C}" type="parTrans" cxnId="{69253C21-DCAC-4C84-91EA-B6C650770F5E}">
      <dgm:prSet/>
      <dgm:spPr/>
      <dgm:t>
        <a:bodyPr/>
        <a:lstStyle/>
        <a:p>
          <a:endParaRPr lang="cs-CZ"/>
        </a:p>
      </dgm:t>
    </dgm:pt>
    <dgm:pt modelId="{9C2D411F-CB77-4331-AC50-47731835EB08}" type="sibTrans" cxnId="{69253C21-DCAC-4C84-91EA-B6C650770F5E}">
      <dgm:prSet/>
      <dgm:spPr/>
      <dgm:t>
        <a:bodyPr/>
        <a:lstStyle/>
        <a:p>
          <a:endParaRPr lang="cs-CZ"/>
        </a:p>
      </dgm:t>
    </dgm:pt>
    <dgm:pt modelId="{3906477F-57BE-43C5-ACEE-2CAC91D36FBE}" type="pres">
      <dgm:prSet presAssocID="{BB877DDE-31E5-4C6A-8B88-264997129C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DEE264E-7505-419A-B0D2-B40F4ED3B8A8}" type="pres">
      <dgm:prSet presAssocID="{EAD71887-15AE-4873-A88C-E228B79AAED7}" presName="composite" presStyleCnt="0"/>
      <dgm:spPr/>
    </dgm:pt>
    <dgm:pt modelId="{7D127073-3545-416D-BD81-A93B6EF2242B}" type="pres">
      <dgm:prSet presAssocID="{EAD71887-15AE-4873-A88C-E228B79AAED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FA7B3D-2125-444A-9F3A-78CCA70C1C40}" type="pres">
      <dgm:prSet presAssocID="{EAD71887-15AE-4873-A88C-E228B79AAED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64FC97-0720-4DCF-9749-763BDA7098B3}" type="pres">
      <dgm:prSet presAssocID="{8DEA2930-635E-44D3-99E7-C59DB589D32B}" presName="sp" presStyleCnt="0"/>
      <dgm:spPr/>
    </dgm:pt>
    <dgm:pt modelId="{0652B001-E1D2-4297-B72A-43C4CC7B0592}" type="pres">
      <dgm:prSet presAssocID="{E31BD496-5F52-445B-AC5F-99EEEF9E1206}" presName="composite" presStyleCnt="0"/>
      <dgm:spPr/>
    </dgm:pt>
    <dgm:pt modelId="{975081C0-F417-4EC9-A832-97647E9C87C2}" type="pres">
      <dgm:prSet presAssocID="{E31BD496-5F52-445B-AC5F-99EEEF9E120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E5D883-A4FF-41ED-9708-9EFDDFAC57C6}" type="pres">
      <dgm:prSet presAssocID="{E31BD496-5F52-445B-AC5F-99EEEF9E120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9830B0-37CB-447F-A89B-C690A8926D3D}" type="pres">
      <dgm:prSet presAssocID="{B8AC806C-DB02-460C-BF00-0A0903CE69EB}" presName="sp" presStyleCnt="0"/>
      <dgm:spPr/>
    </dgm:pt>
    <dgm:pt modelId="{6A2FAE35-D120-445D-B2D5-B91FD472703D}" type="pres">
      <dgm:prSet presAssocID="{07E60DB0-A9AC-4D8A-A002-7EB0D8B5ED5F}" presName="composite" presStyleCnt="0"/>
      <dgm:spPr/>
    </dgm:pt>
    <dgm:pt modelId="{79D73D7F-93FB-4F45-89B5-390E06372C51}" type="pres">
      <dgm:prSet presAssocID="{07E60DB0-A9AC-4D8A-A002-7EB0D8B5ED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5012F2-7038-41FF-B093-B6BEF16ABD6D}" type="pres">
      <dgm:prSet presAssocID="{07E60DB0-A9AC-4D8A-A002-7EB0D8B5ED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F418247-EEBA-4AA5-ABEB-5B982BED4103}" type="presOf" srcId="{D6719AF9-19AE-499E-B168-DDAE2E01F4B7}" destId="{BDE5D883-A4FF-41ED-9708-9EFDDFAC57C6}" srcOrd="0" destOrd="1" presId="urn:microsoft.com/office/officeart/2005/8/layout/chevron2"/>
    <dgm:cxn modelId="{AE959F4E-63C4-4522-AD4B-EA706DD3C992}" type="presOf" srcId="{A1236762-CA18-4A44-AEB7-FF30C037FB04}" destId="{BDE5D883-A4FF-41ED-9708-9EFDDFAC57C6}" srcOrd="0" destOrd="0" presId="urn:microsoft.com/office/officeart/2005/8/layout/chevron2"/>
    <dgm:cxn modelId="{3E26751B-5811-4F46-9D14-F700D3A089D6}" srcId="{EAD71887-15AE-4873-A88C-E228B79AAED7}" destId="{73364FB3-8CB6-4934-9D63-DBC00755D782}" srcOrd="1" destOrd="0" parTransId="{C40AB419-38C8-4D7E-AEA9-488D3681A0F8}" sibTransId="{BC5229BE-F254-4ADD-9100-346A5090FE2F}"/>
    <dgm:cxn modelId="{DA91AAA2-A7D0-4E9F-8DA1-EEA710FDCC67}" type="presOf" srcId="{1A9468F4-F0B6-496D-981F-378739027E69}" destId="{365012F2-7038-41FF-B093-B6BEF16ABD6D}" srcOrd="0" destOrd="0" presId="urn:microsoft.com/office/officeart/2005/8/layout/chevron2"/>
    <dgm:cxn modelId="{07A498B5-94CE-4419-9FAA-89AB0246824D}" srcId="{BB877DDE-31E5-4C6A-8B88-264997129C92}" destId="{EAD71887-15AE-4873-A88C-E228B79AAED7}" srcOrd="0" destOrd="0" parTransId="{B4E0C416-15DF-4688-AD70-A952AB01E932}" sibTransId="{8DEA2930-635E-44D3-99E7-C59DB589D32B}"/>
    <dgm:cxn modelId="{8FA92988-12A6-40D2-8CCD-4F7880E494F3}" srcId="{07E60DB0-A9AC-4D8A-A002-7EB0D8B5ED5F}" destId="{C90CB46B-63D8-4AAF-B65E-D0F05575BCF6}" srcOrd="1" destOrd="0" parTransId="{BF692055-5558-4B32-99AA-0C4B401B16A8}" sibTransId="{3BAFE250-AA14-46DD-BD8F-CAEFE5139780}"/>
    <dgm:cxn modelId="{72FE24E3-DCBF-4961-9980-0E759B1C62B3}" srcId="{E31BD496-5F52-445B-AC5F-99EEEF9E1206}" destId="{A1236762-CA18-4A44-AEB7-FF30C037FB04}" srcOrd="0" destOrd="0" parTransId="{A1AFB11C-0206-4B76-A412-55D9B8C74CEA}" sibTransId="{9C3D1227-32BD-4E37-AA7F-325DD5E1DD3E}"/>
    <dgm:cxn modelId="{A65B88B6-5FD7-487D-A940-B1643C7DD5FE}" type="presOf" srcId="{73364FB3-8CB6-4934-9D63-DBC00755D782}" destId="{60FA7B3D-2125-444A-9F3A-78CCA70C1C40}" srcOrd="0" destOrd="1" presId="urn:microsoft.com/office/officeart/2005/8/layout/chevron2"/>
    <dgm:cxn modelId="{FF313E09-76A9-4351-8602-CA00CA0725B2}" srcId="{E31BD496-5F52-445B-AC5F-99EEEF9E1206}" destId="{D6719AF9-19AE-499E-B168-DDAE2E01F4B7}" srcOrd="1" destOrd="0" parTransId="{3A4EEB4C-D8FC-4343-9E4A-6254E09689F7}" sibTransId="{C8FB787B-5730-4E90-B316-C42AB7941FD8}"/>
    <dgm:cxn modelId="{811DC79B-13E9-46EC-B6D3-AAFC9E97D970}" type="presOf" srcId="{EAD71887-15AE-4873-A88C-E228B79AAED7}" destId="{7D127073-3545-416D-BD81-A93B6EF2242B}" srcOrd="0" destOrd="0" presId="urn:microsoft.com/office/officeart/2005/8/layout/chevron2"/>
    <dgm:cxn modelId="{9D635B3C-04BD-4796-A62B-69F8E9562BA9}" type="presOf" srcId="{BB877DDE-31E5-4C6A-8B88-264997129C92}" destId="{3906477F-57BE-43C5-ACEE-2CAC91D36FBE}" srcOrd="0" destOrd="0" presId="urn:microsoft.com/office/officeart/2005/8/layout/chevron2"/>
    <dgm:cxn modelId="{93CE2C26-DB7B-42C2-9DD0-EB0A5982F5B2}" type="presOf" srcId="{07E60DB0-A9AC-4D8A-A002-7EB0D8B5ED5F}" destId="{79D73D7F-93FB-4F45-89B5-390E06372C51}" srcOrd="0" destOrd="0" presId="urn:microsoft.com/office/officeart/2005/8/layout/chevron2"/>
    <dgm:cxn modelId="{9EC2A4BF-4C0F-48E7-AC88-2D716C9CD105}" srcId="{07E60DB0-A9AC-4D8A-A002-7EB0D8B5ED5F}" destId="{1A9468F4-F0B6-496D-981F-378739027E69}" srcOrd="0" destOrd="0" parTransId="{95414A0D-6FBE-4F14-8B18-731CE538A780}" sibTransId="{71B1CB61-DA5A-4733-A8CD-46C708331043}"/>
    <dgm:cxn modelId="{A14A7C01-9FCA-4B56-BCD9-49DB00544C43}" type="presOf" srcId="{B7E70D15-1366-403D-BEB8-1A76659DCF5F}" destId="{365012F2-7038-41FF-B093-B6BEF16ABD6D}" srcOrd="0" destOrd="2" presId="urn:microsoft.com/office/officeart/2005/8/layout/chevron2"/>
    <dgm:cxn modelId="{E2BEB3DA-16AD-4ADF-8A23-F1D7CACEC534}" type="presOf" srcId="{E31BD496-5F52-445B-AC5F-99EEEF9E1206}" destId="{975081C0-F417-4EC9-A832-97647E9C87C2}" srcOrd="0" destOrd="0" presId="urn:microsoft.com/office/officeart/2005/8/layout/chevron2"/>
    <dgm:cxn modelId="{326DB3BC-2FA1-4A95-9D83-4D3978C44C33}" srcId="{BB877DDE-31E5-4C6A-8B88-264997129C92}" destId="{E31BD496-5F52-445B-AC5F-99EEEF9E1206}" srcOrd="1" destOrd="0" parTransId="{9D648137-2ED0-4830-83C5-00AEC4804F34}" sibTransId="{B8AC806C-DB02-460C-BF00-0A0903CE69EB}"/>
    <dgm:cxn modelId="{B9AC8D68-0517-48B7-9839-70FD4A838C73}" type="presOf" srcId="{C90CB46B-63D8-4AAF-B65E-D0F05575BCF6}" destId="{365012F2-7038-41FF-B093-B6BEF16ABD6D}" srcOrd="0" destOrd="1" presId="urn:microsoft.com/office/officeart/2005/8/layout/chevron2"/>
    <dgm:cxn modelId="{69253C21-DCAC-4C84-91EA-B6C650770F5E}" srcId="{07E60DB0-A9AC-4D8A-A002-7EB0D8B5ED5F}" destId="{B7E70D15-1366-403D-BEB8-1A76659DCF5F}" srcOrd="2" destOrd="0" parTransId="{BEF86A53-CB3B-4A7F-A0F8-EDC5E9380E7C}" sibTransId="{9C2D411F-CB77-4331-AC50-47731835EB08}"/>
    <dgm:cxn modelId="{1F1E9C62-022C-4B3A-8358-A5590E280FBB}" srcId="{BB877DDE-31E5-4C6A-8B88-264997129C92}" destId="{07E60DB0-A9AC-4D8A-A002-7EB0D8B5ED5F}" srcOrd="2" destOrd="0" parTransId="{43146FE7-39F9-47A5-B5BA-A3381F890BDE}" sibTransId="{AE80920F-E2DD-449F-AC74-9BB8B3DFC2EA}"/>
    <dgm:cxn modelId="{92459462-2CC2-4EA4-9C65-B13C8815C44E}" type="presOf" srcId="{68CBAAED-AE01-430A-ABCA-3935815A9776}" destId="{60FA7B3D-2125-444A-9F3A-78CCA70C1C40}" srcOrd="0" destOrd="0" presId="urn:microsoft.com/office/officeart/2005/8/layout/chevron2"/>
    <dgm:cxn modelId="{59BC89D1-D76B-438C-A870-AA3F6B5BD87F}" srcId="{EAD71887-15AE-4873-A88C-E228B79AAED7}" destId="{68CBAAED-AE01-430A-ABCA-3935815A9776}" srcOrd="0" destOrd="0" parTransId="{C2060739-BA1D-42CB-86AF-215E6807508A}" sibTransId="{B3D4AD8C-9FF6-40EE-BFDE-95051FA71889}"/>
    <dgm:cxn modelId="{F201D75A-34FB-4302-83AE-546734989F5F}" type="presParOf" srcId="{3906477F-57BE-43C5-ACEE-2CAC91D36FBE}" destId="{EDEE264E-7505-419A-B0D2-B40F4ED3B8A8}" srcOrd="0" destOrd="0" presId="urn:microsoft.com/office/officeart/2005/8/layout/chevron2"/>
    <dgm:cxn modelId="{54FFA5B6-E314-43B1-A898-B2DF4F20781D}" type="presParOf" srcId="{EDEE264E-7505-419A-B0D2-B40F4ED3B8A8}" destId="{7D127073-3545-416D-BD81-A93B6EF2242B}" srcOrd="0" destOrd="0" presId="urn:microsoft.com/office/officeart/2005/8/layout/chevron2"/>
    <dgm:cxn modelId="{BE6E5D57-83E0-4C8A-A28C-BC89E593060D}" type="presParOf" srcId="{EDEE264E-7505-419A-B0D2-B40F4ED3B8A8}" destId="{60FA7B3D-2125-444A-9F3A-78CCA70C1C40}" srcOrd="1" destOrd="0" presId="urn:microsoft.com/office/officeart/2005/8/layout/chevron2"/>
    <dgm:cxn modelId="{63BAA5F2-1113-43CD-A76C-709553D52ACC}" type="presParOf" srcId="{3906477F-57BE-43C5-ACEE-2CAC91D36FBE}" destId="{6B64FC97-0720-4DCF-9749-763BDA7098B3}" srcOrd="1" destOrd="0" presId="urn:microsoft.com/office/officeart/2005/8/layout/chevron2"/>
    <dgm:cxn modelId="{6F8FA99A-8396-4409-A4FD-0B9836C8698C}" type="presParOf" srcId="{3906477F-57BE-43C5-ACEE-2CAC91D36FBE}" destId="{0652B001-E1D2-4297-B72A-43C4CC7B0592}" srcOrd="2" destOrd="0" presId="urn:microsoft.com/office/officeart/2005/8/layout/chevron2"/>
    <dgm:cxn modelId="{15CB66AB-E9C5-427A-BCBF-1E03DCD777C0}" type="presParOf" srcId="{0652B001-E1D2-4297-B72A-43C4CC7B0592}" destId="{975081C0-F417-4EC9-A832-97647E9C87C2}" srcOrd="0" destOrd="0" presId="urn:microsoft.com/office/officeart/2005/8/layout/chevron2"/>
    <dgm:cxn modelId="{6B203572-6904-46C4-8BDE-74D102B382BE}" type="presParOf" srcId="{0652B001-E1D2-4297-B72A-43C4CC7B0592}" destId="{BDE5D883-A4FF-41ED-9708-9EFDDFAC57C6}" srcOrd="1" destOrd="0" presId="urn:microsoft.com/office/officeart/2005/8/layout/chevron2"/>
    <dgm:cxn modelId="{08A5F270-F768-49D5-AA5E-A1362DB7E610}" type="presParOf" srcId="{3906477F-57BE-43C5-ACEE-2CAC91D36FBE}" destId="{D69830B0-37CB-447F-A89B-C690A8926D3D}" srcOrd="3" destOrd="0" presId="urn:microsoft.com/office/officeart/2005/8/layout/chevron2"/>
    <dgm:cxn modelId="{2EB8B41B-D72F-4210-A887-D712F66A5A48}" type="presParOf" srcId="{3906477F-57BE-43C5-ACEE-2CAC91D36FBE}" destId="{6A2FAE35-D120-445D-B2D5-B91FD472703D}" srcOrd="4" destOrd="0" presId="urn:microsoft.com/office/officeart/2005/8/layout/chevron2"/>
    <dgm:cxn modelId="{8F963E5C-C9DB-4E69-B95F-EB281DE85047}" type="presParOf" srcId="{6A2FAE35-D120-445D-B2D5-B91FD472703D}" destId="{79D73D7F-93FB-4F45-89B5-390E06372C51}" srcOrd="0" destOrd="0" presId="urn:microsoft.com/office/officeart/2005/8/layout/chevron2"/>
    <dgm:cxn modelId="{9D1A4F1D-9632-46DE-987A-EC4E46AAD50E}" type="presParOf" srcId="{6A2FAE35-D120-445D-B2D5-B91FD472703D}" destId="{365012F2-7038-41FF-B093-B6BEF16ABD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7E053D-3336-46E1-822D-5B75FE7217D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E641BCC-F48F-4886-BC07-19D164F643CF}">
      <dgm:prSet phldrT="[Text]"/>
      <dgm:spPr/>
      <dgm:t>
        <a:bodyPr/>
        <a:lstStyle/>
        <a:p>
          <a:r>
            <a:rPr lang="cs-CZ" dirty="0" smtClean="0"/>
            <a:t>CSR index ve vyhledávači </a:t>
          </a:r>
          <a:r>
            <a:rPr lang="cs-CZ" dirty="0" err="1" smtClean="0"/>
            <a:t>Google</a:t>
          </a:r>
          <a:endParaRPr lang="cs-CZ" dirty="0"/>
        </a:p>
      </dgm:t>
    </dgm:pt>
    <dgm:pt modelId="{919DFDD2-0E82-4ABD-B4BD-B5920F762DB4}" type="parTrans" cxnId="{2C42E64F-B920-49E1-BD6D-C3632CCDF3C1}">
      <dgm:prSet/>
      <dgm:spPr/>
      <dgm:t>
        <a:bodyPr/>
        <a:lstStyle/>
        <a:p>
          <a:endParaRPr lang="cs-CZ"/>
        </a:p>
      </dgm:t>
    </dgm:pt>
    <dgm:pt modelId="{AB6AD361-0C9A-40B2-9C1F-C00E8DF167B7}" type="sibTrans" cxnId="{2C42E64F-B920-49E1-BD6D-C3632CCDF3C1}">
      <dgm:prSet/>
      <dgm:spPr/>
      <dgm:t>
        <a:bodyPr/>
        <a:lstStyle/>
        <a:p>
          <a:endParaRPr lang="cs-CZ"/>
        </a:p>
      </dgm:t>
    </dgm:pt>
    <dgm:pt modelId="{DD116F27-842D-4AA5-9F67-F4458C593822}">
      <dgm:prSet phldrT="[Text]"/>
      <dgm:spPr/>
      <dgm:t>
        <a:bodyPr/>
        <a:lstStyle/>
        <a:p>
          <a:r>
            <a:rPr lang="cs-CZ" dirty="0" smtClean="0"/>
            <a:t>FORBES používá hodnocení podle CSR Index</a:t>
          </a:r>
          <a:endParaRPr lang="cs-CZ" dirty="0"/>
        </a:p>
      </dgm:t>
    </dgm:pt>
    <dgm:pt modelId="{8291F544-4C2F-4FF7-B009-48F17ADE3813}" type="parTrans" cxnId="{AAC294E9-A5E4-4DDE-B5DB-647DF102C7A6}">
      <dgm:prSet/>
      <dgm:spPr/>
      <dgm:t>
        <a:bodyPr/>
        <a:lstStyle/>
        <a:p>
          <a:endParaRPr lang="cs-CZ"/>
        </a:p>
      </dgm:t>
    </dgm:pt>
    <dgm:pt modelId="{E1C123BB-BF14-4FC7-ACF8-BCB1414CD96D}" type="sibTrans" cxnId="{AAC294E9-A5E4-4DDE-B5DB-647DF102C7A6}">
      <dgm:prSet/>
      <dgm:spPr/>
      <dgm:t>
        <a:bodyPr/>
        <a:lstStyle/>
        <a:p>
          <a:endParaRPr lang="cs-CZ"/>
        </a:p>
      </dgm:t>
    </dgm:pt>
    <dgm:pt modelId="{B097867B-206A-432D-8D8C-9449D8AB4389}">
      <dgm:prSet phldrT="[Text]"/>
      <dgm:spPr/>
      <dgm:t>
        <a:bodyPr/>
        <a:lstStyle/>
        <a:p>
          <a:r>
            <a:rPr lang="cs-CZ" dirty="0" smtClean="0"/>
            <a:t>Prezentace CSR Index na EXPO 2020</a:t>
          </a:r>
          <a:endParaRPr lang="cs-CZ" dirty="0"/>
        </a:p>
      </dgm:t>
    </dgm:pt>
    <dgm:pt modelId="{D467642A-E703-48A8-A40F-ADF07DF77B3D}" type="parTrans" cxnId="{11D88C98-88D5-49DE-86FE-697DE4F6E82F}">
      <dgm:prSet/>
      <dgm:spPr/>
      <dgm:t>
        <a:bodyPr/>
        <a:lstStyle/>
        <a:p>
          <a:endParaRPr lang="cs-CZ"/>
        </a:p>
      </dgm:t>
    </dgm:pt>
    <dgm:pt modelId="{5F44B98B-5047-4AF0-B146-A1F324E066B9}" type="sibTrans" cxnId="{11D88C98-88D5-49DE-86FE-697DE4F6E82F}">
      <dgm:prSet/>
      <dgm:spPr/>
      <dgm:t>
        <a:bodyPr/>
        <a:lstStyle/>
        <a:p>
          <a:endParaRPr lang="cs-CZ"/>
        </a:p>
      </dgm:t>
    </dgm:pt>
    <dgm:pt modelId="{9DDE954E-5F76-4306-AF76-177159475675}">
      <dgm:prSet phldrT="[Text]"/>
      <dgm:spPr/>
      <dgm:t>
        <a:bodyPr/>
        <a:lstStyle/>
        <a:p>
          <a:r>
            <a:rPr lang="cs-CZ" dirty="0" smtClean="0"/>
            <a:t>Záštita OSN</a:t>
          </a:r>
          <a:endParaRPr lang="cs-CZ" dirty="0"/>
        </a:p>
      </dgm:t>
    </dgm:pt>
    <dgm:pt modelId="{2B4B17C8-A9AF-4F96-9E97-40BC5B863B3E}" type="parTrans" cxnId="{88D96356-F480-43DE-96CD-7813F65B3A97}">
      <dgm:prSet/>
      <dgm:spPr/>
      <dgm:t>
        <a:bodyPr/>
        <a:lstStyle/>
        <a:p>
          <a:endParaRPr lang="cs-CZ"/>
        </a:p>
      </dgm:t>
    </dgm:pt>
    <dgm:pt modelId="{65B1A22F-1D53-493D-9F62-5DDA6C449E6E}" type="sibTrans" cxnId="{88D96356-F480-43DE-96CD-7813F65B3A97}">
      <dgm:prSet/>
      <dgm:spPr/>
      <dgm:t>
        <a:bodyPr/>
        <a:lstStyle/>
        <a:p>
          <a:endParaRPr lang="cs-CZ"/>
        </a:p>
      </dgm:t>
    </dgm:pt>
    <dgm:pt modelId="{527746A9-3D0C-4D1B-A1CD-E06B558E9CFD}">
      <dgm:prSet phldrT="[Text]"/>
      <dgm:spPr/>
      <dgm:t>
        <a:bodyPr/>
        <a:lstStyle/>
        <a:p>
          <a:r>
            <a:rPr lang="cs-CZ" dirty="0" smtClean="0"/>
            <a:t>Jednička v globálním vykazování CSR</a:t>
          </a:r>
          <a:endParaRPr lang="cs-CZ" dirty="0"/>
        </a:p>
      </dgm:t>
    </dgm:pt>
    <dgm:pt modelId="{197A1E90-357A-4797-A955-B93295F9AC66}" type="parTrans" cxnId="{87E9CABB-D23D-4DD2-86EA-015806573D9A}">
      <dgm:prSet/>
      <dgm:spPr/>
      <dgm:t>
        <a:bodyPr/>
        <a:lstStyle/>
        <a:p>
          <a:endParaRPr lang="cs-CZ"/>
        </a:p>
      </dgm:t>
    </dgm:pt>
    <dgm:pt modelId="{5CE25FD1-6F66-4EF6-B6BE-99A600A2DFC1}" type="sibTrans" cxnId="{87E9CABB-D23D-4DD2-86EA-015806573D9A}">
      <dgm:prSet/>
      <dgm:spPr/>
      <dgm:t>
        <a:bodyPr/>
        <a:lstStyle/>
        <a:p>
          <a:endParaRPr lang="cs-CZ"/>
        </a:p>
      </dgm:t>
    </dgm:pt>
    <dgm:pt modelId="{F08A89D9-EE12-426C-8A03-799EF270A2B5}" type="pres">
      <dgm:prSet presAssocID="{897E053D-3336-46E1-822D-5B75FE7217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F790E9D-218E-483F-81E7-1312A866792C}" type="pres">
      <dgm:prSet presAssocID="{7E641BCC-F48F-4886-BC07-19D164F643C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6DF09A-91CF-49D1-AFC2-6C408ADB1811}" type="pres">
      <dgm:prSet presAssocID="{AB6AD361-0C9A-40B2-9C1F-C00E8DF167B7}" presName="sibTrans" presStyleLbl="sibTrans2D1" presStyleIdx="0" presStyleCnt="5"/>
      <dgm:spPr/>
      <dgm:t>
        <a:bodyPr/>
        <a:lstStyle/>
        <a:p>
          <a:endParaRPr lang="cs-CZ"/>
        </a:p>
      </dgm:t>
    </dgm:pt>
    <dgm:pt modelId="{4B562F1F-3368-4049-A691-38768521E830}" type="pres">
      <dgm:prSet presAssocID="{AB6AD361-0C9A-40B2-9C1F-C00E8DF167B7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D9ABB263-65EC-4D0C-8FCA-2AB9AB0EE940}" type="pres">
      <dgm:prSet presAssocID="{DD116F27-842D-4AA5-9F67-F4458C5938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6E80A3-90B0-42A6-B39A-A16D4139A597}" type="pres">
      <dgm:prSet presAssocID="{E1C123BB-BF14-4FC7-ACF8-BCB1414CD96D}" presName="sibTrans" presStyleLbl="sibTrans2D1" presStyleIdx="1" presStyleCnt="5"/>
      <dgm:spPr/>
      <dgm:t>
        <a:bodyPr/>
        <a:lstStyle/>
        <a:p>
          <a:endParaRPr lang="cs-CZ"/>
        </a:p>
      </dgm:t>
    </dgm:pt>
    <dgm:pt modelId="{EA638567-CD4E-4434-B1BE-B2E43CF71AFB}" type="pres">
      <dgm:prSet presAssocID="{E1C123BB-BF14-4FC7-ACF8-BCB1414CD96D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5B4EAD15-2DFA-4F55-A88E-8FF40EFC3CDD}" type="pres">
      <dgm:prSet presAssocID="{B097867B-206A-432D-8D8C-9449D8AB43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8566AC-F5BD-4FE3-9CF2-7A476D9AD9D3}" type="pres">
      <dgm:prSet presAssocID="{5F44B98B-5047-4AF0-B146-A1F324E066B9}" presName="sibTrans" presStyleLbl="sibTrans2D1" presStyleIdx="2" presStyleCnt="5"/>
      <dgm:spPr/>
      <dgm:t>
        <a:bodyPr/>
        <a:lstStyle/>
        <a:p>
          <a:endParaRPr lang="cs-CZ"/>
        </a:p>
      </dgm:t>
    </dgm:pt>
    <dgm:pt modelId="{B214F52B-10DE-42FF-9070-E1DF5183CE13}" type="pres">
      <dgm:prSet presAssocID="{5F44B98B-5047-4AF0-B146-A1F324E066B9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22B8705A-5BF7-452F-8C84-E5B8272EBEF1}" type="pres">
      <dgm:prSet presAssocID="{9DDE954E-5F76-4306-AF76-17715947567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37EF22-355A-4649-99C4-0773056DBF50}" type="pres">
      <dgm:prSet presAssocID="{65B1A22F-1D53-493D-9F62-5DDA6C449E6E}" presName="sibTrans" presStyleLbl="sibTrans2D1" presStyleIdx="3" presStyleCnt="5"/>
      <dgm:spPr/>
      <dgm:t>
        <a:bodyPr/>
        <a:lstStyle/>
        <a:p>
          <a:endParaRPr lang="cs-CZ"/>
        </a:p>
      </dgm:t>
    </dgm:pt>
    <dgm:pt modelId="{8E7E1537-79D0-46CC-9B00-1F4149A69083}" type="pres">
      <dgm:prSet presAssocID="{65B1A22F-1D53-493D-9F62-5DDA6C449E6E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C98FE674-609F-4F2D-A4E0-B6B1A38CD4E5}" type="pres">
      <dgm:prSet presAssocID="{527746A9-3D0C-4D1B-A1CD-E06B558E9CF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E1F8C6-A86D-4F2C-8874-4FA12830F082}" type="pres">
      <dgm:prSet presAssocID="{5CE25FD1-6F66-4EF6-B6BE-99A600A2DFC1}" presName="sibTrans" presStyleLbl="sibTrans2D1" presStyleIdx="4" presStyleCnt="5"/>
      <dgm:spPr/>
      <dgm:t>
        <a:bodyPr/>
        <a:lstStyle/>
        <a:p>
          <a:endParaRPr lang="cs-CZ"/>
        </a:p>
      </dgm:t>
    </dgm:pt>
    <dgm:pt modelId="{98538899-EC49-44E5-8058-7351CF4A1DF1}" type="pres">
      <dgm:prSet presAssocID="{5CE25FD1-6F66-4EF6-B6BE-99A600A2DFC1}" presName="connectorText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4B8B8EFC-C75A-4119-9E29-7DD37607C1A1}" type="presOf" srcId="{5F44B98B-5047-4AF0-B146-A1F324E066B9}" destId="{E98566AC-F5BD-4FE3-9CF2-7A476D9AD9D3}" srcOrd="0" destOrd="0" presId="urn:microsoft.com/office/officeart/2005/8/layout/cycle2"/>
    <dgm:cxn modelId="{2C42E64F-B920-49E1-BD6D-C3632CCDF3C1}" srcId="{897E053D-3336-46E1-822D-5B75FE7217D6}" destId="{7E641BCC-F48F-4886-BC07-19D164F643CF}" srcOrd="0" destOrd="0" parTransId="{919DFDD2-0E82-4ABD-B4BD-B5920F762DB4}" sibTransId="{AB6AD361-0C9A-40B2-9C1F-C00E8DF167B7}"/>
    <dgm:cxn modelId="{E07A4FA2-81D3-42B8-80BF-C74FEE291F1E}" type="presOf" srcId="{65B1A22F-1D53-493D-9F62-5DDA6C449E6E}" destId="{8E7E1537-79D0-46CC-9B00-1F4149A69083}" srcOrd="1" destOrd="0" presId="urn:microsoft.com/office/officeart/2005/8/layout/cycle2"/>
    <dgm:cxn modelId="{A94236D2-DE43-402F-A9CD-C388F5BD92FD}" type="presOf" srcId="{E1C123BB-BF14-4FC7-ACF8-BCB1414CD96D}" destId="{EA638567-CD4E-4434-B1BE-B2E43CF71AFB}" srcOrd="1" destOrd="0" presId="urn:microsoft.com/office/officeart/2005/8/layout/cycle2"/>
    <dgm:cxn modelId="{F9401AC0-844F-4029-A665-7F0F28F871B6}" type="presOf" srcId="{9DDE954E-5F76-4306-AF76-177159475675}" destId="{22B8705A-5BF7-452F-8C84-E5B8272EBEF1}" srcOrd="0" destOrd="0" presId="urn:microsoft.com/office/officeart/2005/8/layout/cycle2"/>
    <dgm:cxn modelId="{AAC294E9-A5E4-4DDE-B5DB-647DF102C7A6}" srcId="{897E053D-3336-46E1-822D-5B75FE7217D6}" destId="{DD116F27-842D-4AA5-9F67-F4458C593822}" srcOrd="1" destOrd="0" parTransId="{8291F544-4C2F-4FF7-B009-48F17ADE3813}" sibTransId="{E1C123BB-BF14-4FC7-ACF8-BCB1414CD96D}"/>
    <dgm:cxn modelId="{11D88C98-88D5-49DE-86FE-697DE4F6E82F}" srcId="{897E053D-3336-46E1-822D-5B75FE7217D6}" destId="{B097867B-206A-432D-8D8C-9449D8AB4389}" srcOrd="2" destOrd="0" parTransId="{D467642A-E703-48A8-A40F-ADF07DF77B3D}" sibTransId="{5F44B98B-5047-4AF0-B146-A1F324E066B9}"/>
    <dgm:cxn modelId="{0C4B3362-99FA-41BA-AC2E-42250457F890}" type="presOf" srcId="{65B1A22F-1D53-493D-9F62-5DDA6C449E6E}" destId="{D237EF22-355A-4649-99C4-0773056DBF50}" srcOrd="0" destOrd="0" presId="urn:microsoft.com/office/officeart/2005/8/layout/cycle2"/>
    <dgm:cxn modelId="{F325528D-7FAC-4ACA-8001-4F90E2B57B36}" type="presOf" srcId="{E1C123BB-BF14-4FC7-ACF8-BCB1414CD96D}" destId="{086E80A3-90B0-42A6-B39A-A16D4139A597}" srcOrd="0" destOrd="0" presId="urn:microsoft.com/office/officeart/2005/8/layout/cycle2"/>
    <dgm:cxn modelId="{2781D213-78C1-4BE5-9F0B-A05D1F5E5A0D}" type="presOf" srcId="{7E641BCC-F48F-4886-BC07-19D164F643CF}" destId="{CF790E9D-218E-483F-81E7-1312A866792C}" srcOrd="0" destOrd="0" presId="urn:microsoft.com/office/officeart/2005/8/layout/cycle2"/>
    <dgm:cxn modelId="{01A0135E-C7BA-4B4C-B926-5CB5155DB95C}" type="presOf" srcId="{5CE25FD1-6F66-4EF6-B6BE-99A600A2DFC1}" destId="{98538899-EC49-44E5-8058-7351CF4A1DF1}" srcOrd="1" destOrd="0" presId="urn:microsoft.com/office/officeart/2005/8/layout/cycle2"/>
    <dgm:cxn modelId="{88D96356-F480-43DE-96CD-7813F65B3A97}" srcId="{897E053D-3336-46E1-822D-5B75FE7217D6}" destId="{9DDE954E-5F76-4306-AF76-177159475675}" srcOrd="3" destOrd="0" parTransId="{2B4B17C8-A9AF-4F96-9E97-40BC5B863B3E}" sibTransId="{65B1A22F-1D53-493D-9F62-5DDA6C449E6E}"/>
    <dgm:cxn modelId="{6C26E6E8-FEB7-4678-9298-77EF190880F3}" type="presOf" srcId="{B097867B-206A-432D-8D8C-9449D8AB4389}" destId="{5B4EAD15-2DFA-4F55-A88E-8FF40EFC3CDD}" srcOrd="0" destOrd="0" presId="urn:microsoft.com/office/officeart/2005/8/layout/cycle2"/>
    <dgm:cxn modelId="{AA72F3CA-E8A2-4B00-A2C7-E73A4867C981}" type="presOf" srcId="{DD116F27-842D-4AA5-9F67-F4458C593822}" destId="{D9ABB263-65EC-4D0C-8FCA-2AB9AB0EE940}" srcOrd="0" destOrd="0" presId="urn:microsoft.com/office/officeart/2005/8/layout/cycle2"/>
    <dgm:cxn modelId="{BD6C6296-BF20-4CB3-915C-0BF5BC2B4F92}" type="presOf" srcId="{897E053D-3336-46E1-822D-5B75FE7217D6}" destId="{F08A89D9-EE12-426C-8A03-799EF270A2B5}" srcOrd="0" destOrd="0" presId="urn:microsoft.com/office/officeart/2005/8/layout/cycle2"/>
    <dgm:cxn modelId="{87E9CABB-D23D-4DD2-86EA-015806573D9A}" srcId="{897E053D-3336-46E1-822D-5B75FE7217D6}" destId="{527746A9-3D0C-4D1B-A1CD-E06B558E9CFD}" srcOrd="4" destOrd="0" parTransId="{197A1E90-357A-4797-A955-B93295F9AC66}" sibTransId="{5CE25FD1-6F66-4EF6-B6BE-99A600A2DFC1}"/>
    <dgm:cxn modelId="{0DAC418C-3A1D-4417-9116-2BD2E51CCD00}" type="presOf" srcId="{527746A9-3D0C-4D1B-A1CD-E06B558E9CFD}" destId="{C98FE674-609F-4F2D-A4E0-B6B1A38CD4E5}" srcOrd="0" destOrd="0" presId="urn:microsoft.com/office/officeart/2005/8/layout/cycle2"/>
    <dgm:cxn modelId="{2D89DD5D-0F85-46D3-9EE0-752E9054B279}" type="presOf" srcId="{5F44B98B-5047-4AF0-B146-A1F324E066B9}" destId="{B214F52B-10DE-42FF-9070-E1DF5183CE13}" srcOrd="1" destOrd="0" presId="urn:microsoft.com/office/officeart/2005/8/layout/cycle2"/>
    <dgm:cxn modelId="{87B59E85-857B-4D16-904B-8465A6EA7E3A}" type="presOf" srcId="{AB6AD361-0C9A-40B2-9C1F-C00E8DF167B7}" destId="{4B562F1F-3368-4049-A691-38768521E830}" srcOrd="1" destOrd="0" presId="urn:microsoft.com/office/officeart/2005/8/layout/cycle2"/>
    <dgm:cxn modelId="{D71EACA1-385E-4044-AD39-820279C3C19A}" type="presOf" srcId="{AB6AD361-0C9A-40B2-9C1F-C00E8DF167B7}" destId="{D26DF09A-91CF-49D1-AFC2-6C408ADB1811}" srcOrd="0" destOrd="0" presId="urn:microsoft.com/office/officeart/2005/8/layout/cycle2"/>
    <dgm:cxn modelId="{83A6B82D-52FC-43F7-8389-7BECDA63E000}" type="presOf" srcId="{5CE25FD1-6F66-4EF6-B6BE-99A600A2DFC1}" destId="{CEE1F8C6-A86D-4F2C-8874-4FA12830F082}" srcOrd="0" destOrd="0" presId="urn:microsoft.com/office/officeart/2005/8/layout/cycle2"/>
    <dgm:cxn modelId="{C4C434F9-6150-440A-A80F-34DE2C8B3484}" type="presParOf" srcId="{F08A89D9-EE12-426C-8A03-799EF270A2B5}" destId="{CF790E9D-218E-483F-81E7-1312A866792C}" srcOrd="0" destOrd="0" presId="urn:microsoft.com/office/officeart/2005/8/layout/cycle2"/>
    <dgm:cxn modelId="{05DC0565-11D7-4418-9C42-4C95A089F970}" type="presParOf" srcId="{F08A89D9-EE12-426C-8A03-799EF270A2B5}" destId="{D26DF09A-91CF-49D1-AFC2-6C408ADB1811}" srcOrd="1" destOrd="0" presId="urn:microsoft.com/office/officeart/2005/8/layout/cycle2"/>
    <dgm:cxn modelId="{660BB305-000A-4D90-BAA5-34FA2CF28B36}" type="presParOf" srcId="{D26DF09A-91CF-49D1-AFC2-6C408ADB1811}" destId="{4B562F1F-3368-4049-A691-38768521E830}" srcOrd="0" destOrd="0" presId="urn:microsoft.com/office/officeart/2005/8/layout/cycle2"/>
    <dgm:cxn modelId="{2A96BA1C-2F5F-4B3F-8C96-85251DCF67E7}" type="presParOf" srcId="{F08A89D9-EE12-426C-8A03-799EF270A2B5}" destId="{D9ABB263-65EC-4D0C-8FCA-2AB9AB0EE940}" srcOrd="2" destOrd="0" presId="urn:microsoft.com/office/officeart/2005/8/layout/cycle2"/>
    <dgm:cxn modelId="{32A380BA-882F-49DD-8109-EB24E46FB94B}" type="presParOf" srcId="{F08A89D9-EE12-426C-8A03-799EF270A2B5}" destId="{086E80A3-90B0-42A6-B39A-A16D4139A597}" srcOrd="3" destOrd="0" presId="urn:microsoft.com/office/officeart/2005/8/layout/cycle2"/>
    <dgm:cxn modelId="{05BF5F1B-7B37-4328-8D08-61B5A291C43F}" type="presParOf" srcId="{086E80A3-90B0-42A6-B39A-A16D4139A597}" destId="{EA638567-CD4E-4434-B1BE-B2E43CF71AFB}" srcOrd="0" destOrd="0" presId="urn:microsoft.com/office/officeart/2005/8/layout/cycle2"/>
    <dgm:cxn modelId="{CCEB850F-2B2C-4835-B1AB-291748093731}" type="presParOf" srcId="{F08A89D9-EE12-426C-8A03-799EF270A2B5}" destId="{5B4EAD15-2DFA-4F55-A88E-8FF40EFC3CDD}" srcOrd="4" destOrd="0" presId="urn:microsoft.com/office/officeart/2005/8/layout/cycle2"/>
    <dgm:cxn modelId="{1DBAFB4F-95FA-418E-98B0-1AB48FCCED8B}" type="presParOf" srcId="{F08A89D9-EE12-426C-8A03-799EF270A2B5}" destId="{E98566AC-F5BD-4FE3-9CF2-7A476D9AD9D3}" srcOrd="5" destOrd="0" presId="urn:microsoft.com/office/officeart/2005/8/layout/cycle2"/>
    <dgm:cxn modelId="{4CA93094-AF90-482D-BA75-8DF23838A654}" type="presParOf" srcId="{E98566AC-F5BD-4FE3-9CF2-7A476D9AD9D3}" destId="{B214F52B-10DE-42FF-9070-E1DF5183CE13}" srcOrd="0" destOrd="0" presId="urn:microsoft.com/office/officeart/2005/8/layout/cycle2"/>
    <dgm:cxn modelId="{678C98FC-4BE9-4DAD-BC80-59180FFAE53D}" type="presParOf" srcId="{F08A89D9-EE12-426C-8A03-799EF270A2B5}" destId="{22B8705A-5BF7-452F-8C84-E5B8272EBEF1}" srcOrd="6" destOrd="0" presId="urn:microsoft.com/office/officeart/2005/8/layout/cycle2"/>
    <dgm:cxn modelId="{997A71D6-5F04-48FE-871C-2A25BA316B5D}" type="presParOf" srcId="{F08A89D9-EE12-426C-8A03-799EF270A2B5}" destId="{D237EF22-355A-4649-99C4-0773056DBF50}" srcOrd="7" destOrd="0" presId="urn:microsoft.com/office/officeart/2005/8/layout/cycle2"/>
    <dgm:cxn modelId="{33F62543-6164-42D7-8F22-ED6531D62099}" type="presParOf" srcId="{D237EF22-355A-4649-99C4-0773056DBF50}" destId="{8E7E1537-79D0-46CC-9B00-1F4149A69083}" srcOrd="0" destOrd="0" presId="urn:microsoft.com/office/officeart/2005/8/layout/cycle2"/>
    <dgm:cxn modelId="{F38F57CA-7DFD-4A89-A0CD-9CBB1907EA67}" type="presParOf" srcId="{F08A89D9-EE12-426C-8A03-799EF270A2B5}" destId="{C98FE674-609F-4F2D-A4E0-B6B1A38CD4E5}" srcOrd="8" destOrd="0" presId="urn:microsoft.com/office/officeart/2005/8/layout/cycle2"/>
    <dgm:cxn modelId="{C47185A2-5BCD-441F-8C2D-B8B4F2F458A8}" type="presParOf" srcId="{F08A89D9-EE12-426C-8A03-799EF270A2B5}" destId="{CEE1F8C6-A86D-4F2C-8874-4FA12830F082}" srcOrd="9" destOrd="0" presId="urn:microsoft.com/office/officeart/2005/8/layout/cycle2"/>
    <dgm:cxn modelId="{81BE8BAD-5CD9-4201-85F3-8EB7E5A51411}" type="presParOf" srcId="{CEE1F8C6-A86D-4F2C-8874-4FA12830F082}" destId="{98538899-EC49-44E5-8058-7351CF4A1DF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D82DF2-D787-466C-A008-529425A67BF3}">
      <dsp:nvSpPr>
        <dsp:cNvPr id="0" name=""/>
        <dsp:cNvSpPr/>
      </dsp:nvSpPr>
      <dsp:spPr>
        <a:xfrm>
          <a:off x="493" y="52214"/>
          <a:ext cx="1923429" cy="1154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30 minut času</a:t>
          </a:r>
          <a:endParaRPr lang="cs-CZ" sz="3400" kern="1200" dirty="0"/>
        </a:p>
      </dsp:txBody>
      <dsp:txXfrm>
        <a:off x="493" y="52214"/>
        <a:ext cx="1923429" cy="1154057"/>
      </dsp:txXfrm>
    </dsp:sp>
    <dsp:sp modelId="{2E7E3B71-1FF4-4A20-BFBC-0A75EBC9D0C6}">
      <dsp:nvSpPr>
        <dsp:cNvPr id="0" name=""/>
        <dsp:cNvSpPr/>
      </dsp:nvSpPr>
      <dsp:spPr>
        <a:xfrm>
          <a:off x="2116265" y="52214"/>
          <a:ext cx="1923429" cy="1154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5.000 Kč</a:t>
          </a:r>
          <a:endParaRPr lang="cs-CZ" sz="3400" kern="1200" dirty="0"/>
        </a:p>
      </dsp:txBody>
      <dsp:txXfrm>
        <a:off x="2116265" y="52214"/>
        <a:ext cx="1923429" cy="1154057"/>
      </dsp:txXfrm>
    </dsp:sp>
    <dsp:sp modelId="{598EE3B9-264E-48AA-A1BC-B680C4561DA5}">
      <dsp:nvSpPr>
        <dsp:cNvPr id="0" name=""/>
        <dsp:cNvSpPr/>
      </dsp:nvSpPr>
      <dsp:spPr>
        <a:xfrm>
          <a:off x="493" y="1398615"/>
          <a:ext cx="1923429" cy="1154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on-line</a:t>
          </a:r>
          <a:endParaRPr lang="cs-CZ" sz="3400" kern="1200" dirty="0"/>
        </a:p>
      </dsp:txBody>
      <dsp:txXfrm>
        <a:off x="493" y="1398615"/>
        <a:ext cx="1923429" cy="1154057"/>
      </dsp:txXfrm>
    </dsp:sp>
    <dsp:sp modelId="{9501D98E-72DE-4049-B4CF-CB057FB08DE1}">
      <dsp:nvSpPr>
        <dsp:cNvPr id="0" name=""/>
        <dsp:cNvSpPr/>
      </dsp:nvSpPr>
      <dsp:spPr>
        <a:xfrm>
          <a:off x="2116265" y="1398615"/>
          <a:ext cx="1923429" cy="1154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>
              <a:solidFill>
                <a:schemeClr val="bg1"/>
              </a:solidFill>
            </a:rPr>
            <a:t>n</a:t>
          </a:r>
          <a:r>
            <a:rPr lang="cs-CZ" sz="3400" kern="1200" dirty="0" smtClean="0"/>
            <a:t>o stress</a:t>
          </a:r>
          <a:endParaRPr lang="cs-CZ" sz="3400" kern="1200" dirty="0"/>
        </a:p>
      </dsp:txBody>
      <dsp:txXfrm>
        <a:off x="2116265" y="1398615"/>
        <a:ext cx="1923429" cy="1154057"/>
      </dsp:txXfrm>
    </dsp:sp>
    <dsp:sp modelId="{8A132E4E-186A-42F2-BB3B-F481CF5C1664}">
      <dsp:nvSpPr>
        <dsp:cNvPr id="0" name=""/>
        <dsp:cNvSpPr/>
      </dsp:nvSpPr>
      <dsp:spPr>
        <a:xfrm>
          <a:off x="1058379" y="2745015"/>
          <a:ext cx="1923429" cy="1154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no HR</a:t>
          </a:r>
          <a:endParaRPr lang="cs-CZ" sz="3400" kern="1200" dirty="0"/>
        </a:p>
      </dsp:txBody>
      <dsp:txXfrm>
        <a:off x="1058379" y="2745015"/>
        <a:ext cx="1923429" cy="11540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6BCC5E-4873-459E-B819-0767D96606AB}">
      <dsp:nvSpPr>
        <dsp:cNvPr id="0" name=""/>
        <dsp:cNvSpPr/>
      </dsp:nvSpPr>
      <dsp:spPr>
        <a:xfrm>
          <a:off x="493" y="51459"/>
          <a:ext cx="1924184" cy="1154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solidFill>
                <a:schemeClr val="bg1"/>
              </a:solidFill>
            </a:rPr>
            <a:t>3-6 měsíců</a:t>
          </a:r>
          <a:endParaRPr lang="cs-CZ" sz="3200" kern="1200" dirty="0">
            <a:solidFill>
              <a:schemeClr val="bg1"/>
            </a:solidFill>
          </a:endParaRPr>
        </a:p>
      </dsp:txBody>
      <dsp:txXfrm>
        <a:off x="493" y="51459"/>
        <a:ext cx="1924184" cy="1154510"/>
      </dsp:txXfrm>
    </dsp:sp>
    <dsp:sp modelId="{531BC4B5-7A42-4143-967F-6D9458A2259F}">
      <dsp:nvSpPr>
        <dsp:cNvPr id="0" name=""/>
        <dsp:cNvSpPr/>
      </dsp:nvSpPr>
      <dsp:spPr>
        <a:xfrm>
          <a:off x="2117096" y="105247"/>
          <a:ext cx="1924184" cy="1154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solidFill>
                <a:schemeClr val="bg1"/>
              </a:solidFill>
            </a:rPr>
            <a:t>80.000  Kč a více</a:t>
          </a:r>
          <a:endParaRPr lang="cs-CZ" sz="3200" kern="1200" dirty="0">
            <a:solidFill>
              <a:schemeClr val="bg1"/>
            </a:solidFill>
          </a:endParaRPr>
        </a:p>
      </dsp:txBody>
      <dsp:txXfrm>
        <a:off x="2117096" y="105247"/>
        <a:ext cx="1924184" cy="1154510"/>
      </dsp:txXfrm>
    </dsp:sp>
    <dsp:sp modelId="{EAE3B869-B811-4205-BA3D-8FE3991A22BA}">
      <dsp:nvSpPr>
        <dsp:cNvPr id="0" name=""/>
        <dsp:cNvSpPr/>
      </dsp:nvSpPr>
      <dsp:spPr>
        <a:xfrm>
          <a:off x="0" y="1371499"/>
          <a:ext cx="1924184" cy="1154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solidFill>
                <a:schemeClr val="bg1"/>
              </a:solidFill>
            </a:rPr>
            <a:t>off-line</a:t>
          </a:r>
          <a:endParaRPr lang="cs-CZ" sz="3200" kern="1200" dirty="0">
            <a:solidFill>
              <a:schemeClr val="bg1"/>
            </a:solidFill>
          </a:endParaRPr>
        </a:p>
      </dsp:txBody>
      <dsp:txXfrm>
        <a:off x="0" y="1371499"/>
        <a:ext cx="1924184" cy="1154510"/>
      </dsp:txXfrm>
    </dsp:sp>
    <dsp:sp modelId="{52D2AD16-E910-4CD6-9DF7-FAED44325729}">
      <dsp:nvSpPr>
        <dsp:cNvPr id="0" name=""/>
        <dsp:cNvSpPr/>
      </dsp:nvSpPr>
      <dsp:spPr>
        <a:xfrm>
          <a:off x="2117096" y="1398388"/>
          <a:ext cx="1924184" cy="1154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solidFill>
                <a:schemeClr val="bg1"/>
              </a:solidFill>
            </a:rPr>
            <a:t>stress</a:t>
          </a:r>
          <a:endParaRPr lang="cs-CZ" sz="3200" kern="1200" dirty="0">
            <a:solidFill>
              <a:schemeClr val="bg1"/>
            </a:solidFill>
          </a:endParaRPr>
        </a:p>
      </dsp:txBody>
      <dsp:txXfrm>
        <a:off x="2117096" y="1398388"/>
        <a:ext cx="1924184" cy="1154510"/>
      </dsp:txXfrm>
    </dsp:sp>
    <dsp:sp modelId="{F0630EDB-6695-497E-A208-054342653F0F}">
      <dsp:nvSpPr>
        <dsp:cNvPr id="0" name=""/>
        <dsp:cNvSpPr/>
      </dsp:nvSpPr>
      <dsp:spPr>
        <a:xfrm>
          <a:off x="1058795" y="2745317"/>
          <a:ext cx="1924184" cy="1154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solidFill>
                <a:schemeClr val="bg1"/>
              </a:solidFill>
            </a:rPr>
            <a:t>HR</a:t>
          </a:r>
          <a:endParaRPr lang="cs-CZ" sz="3200" kern="1200" dirty="0">
            <a:solidFill>
              <a:schemeClr val="bg1"/>
            </a:solidFill>
          </a:endParaRPr>
        </a:p>
      </dsp:txBody>
      <dsp:txXfrm>
        <a:off x="1058795" y="2745317"/>
        <a:ext cx="1924184" cy="11545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BB7033-3D64-468C-A4CA-A80C5CC4C561}">
      <dsp:nvSpPr>
        <dsp:cNvPr id="0" name=""/>
        <dsp:cNvSpPr/>
      </dsp:nvSpPr>
      <dsp:spPr>
        <a:xfrm>
          <a:off x="2284613" y="183867"/>
          <a:ext cx="3649057" cy="12672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66045-C0A2-431F-9DBD-BA73BE3B0CC5}">
      <dsp:nvSpPr>
        <dsp:cNvPr id="0" name=""/>
        <dsp:cNvSpPr/>
      </dsp:nvSpPr>
      <dsp:spPr>
        <a:xfrm>
          <a:off x="3761209" y="3286980"/>
          <a:ext cx="707181" cy="4525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44CF3-1E7B-49CB-9A64-6437EDCA94B7}">
      <dsp:nvSpPr>
        <dsp:cNvPr id="0" name=""/>
        <dsp:cNvSpPr/>
      </dsp:nvSpPr>
      <dsp:spPr>
        <a:xfrm>
          <a:off x="2417563" y="3649057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rgbClr val="0070C0"/>
              </a:solidFill>
            </a:rPr>
            <a:t>hodnota CSR Indexu 0-100</a:t>
          </a:r>
          <a:endParaRPr lang="cs-CZ" sz="2000" kern="1200" dirty="0">
            <a:solidFill>
              <a:srgbClr val="0070C0"/>
            </a:solidFill>
          </a:endParaRPr>
        </a:p>
      </dsp:txBody>
      <dsp:txXfrm>
        <a:off x="2417563" y="3649057"/>
        <a:ext cx="3394472" cy="848618"/>
      </dsp:txXfrm>
    </dsp:sp>
    <dsp:sp modelId="{39A38056-8D71-49BC-B6D7-1DB9DCC83F29}">
      <dsp:nvSpPr>
        <dsp:cNvPr id="0" name=""/>
        <dsp:cNvSpPr/>
      </dsp:nvSpPr>
      <dsp:spPr>
        <a:xfrm>
          <a:off x="3611286" y="1549010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On-line a off-line</a:t>
          </a:r>
          <a:endParaRPr lang="cs-CZ" sz="1800" kern="1200" dirty="0"/>
        </a:p>
      </dsp:txBody>
      <dsp:txXfrm>
        <a:off x="3611286" y="1549010"/>
        <a:ext cx="1272927" cy="1272927"/>
      </dsp:txXfrm>
    </dsp:sp>
    <dsp:sp modelId="{27DCA732-4120-4D9A-B469-ABDC1A3E2BF3}">
      <dsp:nvSpPr>
        <dsp:cNvPr id="0" name=""/>
        <dsp:cNvSpPr/>
      </dsp:nvSpPr>
      <dsp:spPr>
        <a:xfrm>
          <a:off x="2700436" y="594032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Kvantita</a:t>
          </a:r>
          <a:endParaRPr lang="cs-CZ" sz="1800" kern="1200" dirty="0"/>
        </a:p>
      </dsp:txBody>
      <dsp:txXfrm>
        <a:off x="2700436" y="594032"/>
        <a:ext cx="1272927" cy="1272927"/>
      </dsp:txXfrm>
    </dsp:sp>
    <dsp:sp modelId="{2465F26C-679E-4557-8C3E-C207CF2DB967}">
      <dsp:nvSpPr>
        <dsp:cNvPr id="0" name=""/>
        <dsp:cNvSpPr/>
      </dsp:nvSpPr>
      <dsp:spPr>
        <a:xfrm>
          <a:off x="4001650" y="286267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Kvalita</a:t>
          </a:r>
          <a:endParaRPr lang="cs-CZ" sz="1800" kern="1200" dirty="0"/>
        </a:p>
      </dsp:txBody>
      <dsp:txXfrm>
        <a:off x="4001650" y="286267"/>
        <a:ext cx="1272927" cy="1272927"/>
      </dsp:txXfrm>
    </dsp:sp>
    <dsp:sp modelId="{7568858C-E38C-4F00-8117-A14B44EA0E35}">
      <dsp:nvSpPr>
        <dsp:cNvPr id="0" name=""/>
        <dsp:cNvSpPr/>
      </dsp:nvSpPr>
      <dsp:spPr>
        <a:xfrm>
          <a:off x="2134691" y="28287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70DB88-0E8A-4B71-A670-360D006C1300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6.253 municipalit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34,5 mil. Kč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 dirty="0"/>
        </a:p>
      </dsp:txBody>
      <dsp:txXfrm>
        <a:off x="460905" y="1047"/>
        <a:ext cx="3479899" cy="2087939"/>
      </dsp:txXfrm>
    </dsp:sp>
    <dsp:sp modelId="{7BDA1448-1C33-4174-AA94-46428AC910AE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129.947 </a:t>
          </a:r>
          <a:r>
            <a:rPr lang="cs-CZ" sz="2200" kern="1200" dirty="0" err="1" smtClean="0"/>
            <a:t>NGOs</a:t>
          </a:r>
          <a:endParaRPr lang="cs-CZ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717,8 mil. Kč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 dirty="0"/>
        </a:p>
      </dsp:txBody>
      <dsp:txXfrm>
        <a:off x="4288794" y="1047"/>
        <a:ext cx="3479899" cy="2087939"/>
      </dsp:txXfrm>
    </dsp:sp>
    <dsp:sp modelId="{DCAE3975-A748-433C-AF07-789B5CC0299B}">
      <dsp:nvSpPr>
        <dsp:cNvPr id="0" name=""/>
        <dsp:cNvSpPr/>
      </dsp:nvSpPr>
      <dsp:spPr>
        <a:xfrm>
          <a:off x="460905" y="2438023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bg1"/>
              </a:solidFill>
            </a:rPr>
            <a:t>3,821mil. korporací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bg1"/>
              </a:solidFill>
            </a:rPr>
            <a:t>21,015 mld.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 dirty="0">
            <a:solidFill>
              <a:schemeClr val="bg1"/>
            </a:solidFill>
          </a:endParaRPr>
        </a:p>
      </dsp:txBody>
      <dsp:txXfrm>
        <a:off x="460905" y="2438023"/>
        <a:ext cx="3479899" cy="2087939"/>
      </dsp:txXfrm>
    </dsp:sp>
    <dsp:sp modelId="{BB8788CD-BA85-4FE8-B082-58175182180F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9,046 mil. osob od 13 let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9,046 mld.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 dirty="0"/>
        </a:p>
      </dsp:txBody>
      <dsp:txXfrm>
        <a:off x="4288794" y="2436976"/>
        <a:ext cx="3479899" cy="20879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70DB88-0E8A-4B71-A670-360D006C1300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>
              <a:solidFill>
                <a:srgbClr val="FFFF00"/>
              </a:solidFill>
            </a:rPr>
            <a:t>27x 6.253 municipalit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900" kern="1200" dirty="0"/>
        </a:p>
      </dsp:txBody>
      <dsp:txXfrm>
        <a:off x="460905" y="1047"/>
        <a:ext cx="3479899" cy="2087939"/>
      </dsp:txXfrm>
    </dsp:sp>
    <dsp:sp modelId="{7BDA1448-1C33-4174-AA94-46428AC910AE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>
              <a:solidFill>
                <a:srgbClr val="FFFF00"/>
              </a:solidFill>
            </a:rPr>
            <a:t>27 x 129.947 </a:t>
          </a:r>
          <a:r>
            <a:rPr lang="cs-CZ" sz="2900" kern="1200" dirty="0" err="1" smtClean="0">
              <a:solidFill>
                <a:srgbClr val="FFFF00"/>
              </a:solidFill>
            </a:rPr>
            <a:t>NGOs</a:t>
          </a:r>
          <a:endParaRPr lang="cs-CZ" sz="2900" kern="1200" dirty="0">
            <a:solidFill>
              <a:srgbClr val="FFFF00"/>
            </a:solidFill>
          </a:endParaRPr>
        </a:p>
      </dsp:txBody>
      <dsp:txXfrm>
        <a:off x="4288794" y="1047"/>
        <a:ext cx="3479899" cy="2087939"/>
      </dsp:txXfrm>
    </dsp:sp>
    <dsp:sp modelId="{DCAE3975-A748-433C-AF07-789B5CC0299B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>
              <a:solidFill>
                <a:srgbClr val="FFFF00"/>
              </a:solidFill>
            </a:rPr>
            <a:t>22,421 mil. korporací</a:t>
          </a:r>
          <a:endParaRPr lang="cs-CZ" sz="2900" kern="1200" dirty="0">
            <a:solidFill>
              <a:srgbClr val="FFFF00"/>
            </a:solidFill>
          </a:endParaRPr>
        </a:p>
      </dsp:txBody>
      <dsp:txXfrm>
        <a:off x="460905" y="2436976"/>
        <a:ext cx="3479899" cy="2087939"/>
      </dsp:txXfrm>
    </dsp:sp>
    <dsp:sp modelId="{BB8788CD-BA85-4FE8-B082-58175182180F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>
              <a:solidFill>
                <a:srgbClr val="FFFF00"/>
              </a:solidFill>
            </a:rPr>
            <a:t>502 mil. občanů od 13 let</a:t>
          </a:r>
          <a:endParaRPr lang="cs-CZ" sz="2900" kern="1200" dirty="0">
            <a:solidFill>
              <a:srgbClr val="FFFF00"/>
            </a:solidFill>
          </a:endParaRPr>
        </a:p>
      </dsp:txBody>
      <dsp:txXfrm>
        <a:off x="4288794" y="2436976"/>
        <a:ext cx="3479899" cy="208793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57AE5C-B6F1-4AA8-9A8B-C1DDAEF096DA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400" kern="1200" dirty="0" smtClean="0">
              <a:solidFill>
                <a:srgbClr val="49BAE0"/>
              </a:solidFill>
            </a:rPr>
            <a:t>35% </a:t>
          </a:r>
          <a:endParaRPr lang="cs-CZ" sz="5400" kern="1200" dirty="0">
            <a:solidFill>
              <a:srgbClr val="49BAE0"/>
            </a:solidFill>
          </a:endParaRPr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400" kern="1200" dirty="0" smtClean="0">
              <a:solidFill>
                <a:srgbClr val="49BAE0"/>
              </a:solidFill>
            </a:rPr>
            <a:t>5.000,- Kč</a:t>
          </a:r>
          <a:endParaRPr lang="cs-CZ" sz="5400" kern="1200" dirty="0">
            <a:solidFill>
              <a:srgbClr val="49BAE0"/>
            </a:solidFill>
          </a:endParaRPr>
        </a:p>
      </dsp:txBody>
      <dsp:txXfrm>
        <a:off x="3291839" y="552"/>
        <a:ext cx="4937760" cy="2154694"/>
      </dsp:txXfrm>
    </dsp:sp>
    <dsp:sp modelId="{9ECBDB00-983D-405B-A3A1-527D23104B92}">
      <dsp:nvSpPr>
        <dsp:cNvPr id="0" name=""/>
        <dsp:cNvSpPr/>
      </dsp:nvSpPr>
      <dsp:spPr>
        <a:xfrm>
          <a:off x="0" y="552"/>
          <a:ext cx="3291839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Tržby z inzerce od zákazníků</a:t>
          </a:r>
          <a:endParaRPr lang="cs-CZ" sz="3600" kern="1200" dirty="0"/>
        </a:p>
      </dsp:txBody>
      <dsp:txXfrm>
        <a:off x="0" y="552"/>
        <a:ext cx="3291839" cy="2154694"/>
      </dsp:txXfrm>
    </dsp:sp>
    <dsp:sp modelId="{2DFF460E-4952-4311-AE03-D29780B30C9E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400" kern="1200" dirty="0" smtClean="0">
              <a:solidFill>
                <a:srgbClr val="49BAE0"/>
              </a:solidFill>
            </a:rPr>
            <a:t>65%</a:t>
          </a:r>
          <a:endParaRPr lang="cs-CZ" sz="5400" kern="1200" dirty="0">
            <a:solidFill>
              <a:srgbClr val="49BAE0"/>
            </a:solidFill>
          </a:endParaRPr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400" kern="1200" dirty="0" smtClean="0">
              <a:solidFill>
                <a:srgbClr val="49BAE0"/>
              </a:solidFill>
            </a:rPr>
            <a:t>500,- Kč</a:t>
          </a:r>
          <a:endParaRPr lang="cs-CZ" sz="5400" kern="1200" dirty="0">
            <a:solidFill>
              <a:srgbClr val="49BAE0"/>
            </a:solidFill>
          </a:endParaRPr>
        </a:p>
      </dsp:txBody>
      <dsp:txXfrm>
        <a:off x="3291839" y="2370716"/>
        <a:ext cx="4937760" cy="2154694"/>
      </dsp:txXfrm>
    </dsp:sp>
    <dsp:sp modelId="{BF6E5378-D757-4CB1-A6CA-0C4DB6D4C569}">
      <dsp:nvSpPr>
        <dsp:cNvPr id="0" name=""/>
        <dsp:cNvSpPr/>
      </dsp:nvSpPr>
      <dsp:spPr>
        <a:xfrm>
          <a:off x="0" y="2371268"/>
          <a:ext cx="3291839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Tržby z certifikátů od </a:t>
          </a:r>
          <a:r>
            <a:rPr lang="cs-CZ" sz="3600" kern="1200" dirty="0" err="1" smtClean="0"/>
            <a:t>Papirius</a:t>
          </a:r>
          <a:r>
            <a:rPr lang="cs-CZ" sz="3600" kern="1200" dirty="0" smtClean="0"/>
            <a:t> </a:t>
          </a:r>
          <a:r>
            <a:rPr lang="cs-CZ" sz="3600" kern="1200" dirty="0" smtClean="0"/>
            <a:t>s.r.o.</a:t>
          </a:r>
          <a:endParaRPr lang="cs-CZ" sz="3600" kern="1200" dirty="0"/>
        </a:p>
      </dsp:txBody>
      <dsp:txXfrm>
        <a:off x="0" y="2371268"/>
        <a:ext cx="3291839" cy="215469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AC8E35-1438-4410-A902-485CC58F94B8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3566F-CE65-4E66-AD26-134DC59FC1FB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Pozitivní cash-</a:t>
          </a:r>
          <a:r>
            <a:rPr lang="cs-CZ" sz="2600" kern="1200" dirty="0" err="1" smtClean="0"/>
            <a:t>flow</a:t>
          </a:r>
          <a:r>
            <a:rPr lang="cs-CZ" sz="2600" kern="1200" dirty="0" smtClean="0"/>
            <a:t> již v 1 roce</a:t>
          </a:r>
          <a:endParaRPr lang="cs-CZ" sz="2600" kern="1200" dirty="0"/>
        </a:p>
      </dsp:txBody>
      <dsp:txXfrm>
        <a:off x="3775352" y="455027"/>
        <a:ext cx="2941875" cy="1071380"/>
      </dsp:txXfrm>
    </dsp:sp>
    <dsp:sp modelId="{49175E07-B015-4C99-A5EF-2ADEED684065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Návratnost investice v 2 roce</a:t>
          </a:r>
          <a:endParaRPr lang="cs-CZ" sz="2600" kern="1200" dirty="0"/>
        </a:p>
      </dsp:txBody>
      <dsp:txXfrm>
        <a:off x="3775352" y="1660330"/>
        <a:ext cx="2941875" cy="1071380"/>
      </dsp:txXfrm>
    </dsp:sp>
    <dsp:sp modelId="{7FFC1440-7BD0-476B-ACD4-00ACEE51E07F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Bod zvratu v 6 měsíci 1 roku</a:t>
          </a:r>
          <a:endParaRPr lang="cs-CZ" sz="2600" kern="1200" dirty="0"/>
        </a:p>
      </dsp:txBody>
      <dsp:txXfrm>
        <a:off x="3775352" y="2865632"/>
        <a:ext cx="2941875" cy="10713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127073-3545-416D-BD81-A93B6EF2242B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2018</a:t>
          </a:r>
          <a:endParaRPr lang="cs-CZ" sz="3400" kern="1200" dirty="0"/>
        </a:p>
      </dsp:txBody>
      <dsp:txXfrm rot="5400000">
        <a:off x="-245635" y="246082"/>
        <a:ext cx="1637567" cy="1146297"/>
      </dsp:txXfrm>
    </dsp:sp>
    <dsp:sp modelId="{60FA7B3D-2125-444A-9F3A-78CCA70C1C40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konstrukce dotazníků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sestavení algoritmu CSR Indexu</a:t>
          </a:r>
          <a:endParaRPr lang="cs-CZ" sz="2100" kern="1200" dirty="0"/>
        </a:p>
      </dsp:txBody>
      <dsp:txXfrm rot="5400000">
        <a:off x="4155739" y="-3008994"/>
        <a:ext cx="1064418" cy="7083302"/>
      </dsp:txXfrm>
    </dsp:sp>
    <dsp:sp modelId="{975081C0-F417-4EC9-A832-97647E9C87C2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2019</a:t>
          </a:r>
          <a:endParaRPr lang="cs-CZ" sz="3400" kern="1200" dirty="0"/>
        </a:p>
      </dsp:txBody>
      <dsp:txXfrm rot="5400000">
        <a:off x="-245635" y="1689832"/>
        <a:ext cx="1637567" cy="1146297"/>
      </dsp:txXfrm>
    </dsp:sp>
    <dsp:sp modelId="{BDE5D883-A4FF-41ED-9708-9EFDDFAC57C6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vývoj klíčových funkcí aplikace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příprava projektu</a:t>
          </a:r>
          <a:endParaRPr lang="cs-CZ" sz="2100" kern="1200" dirty="0"/>
        </a:p>
      </dsp:txBody>
      <dsp:txXfrm rot="5400000">
        <a:off x="4155739" y="-1565244"/>
        <a:ext cx="1064418" cy="7083302"/>
      </dsp:txXfrm>
    </dsp:sp>
    <dsp:sp modelId="{79D73D7F-93FB-4F45-89B5-390E06372C51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2020</a:t>
          </a:r>
          <a:endParaRPr lang="cs-CZ" sz="3400" kern="1200" dirty="0"/>
        </a:p>
      </dsp:txBody>
      <dsp:txXfrm rot="5400000">
        <a:off x="-245635" y="3133582"/>
        <a:ext cx="1637567" cy="1146297"/>
      </dsp:txXfrm>
    </dsp:sp>
    <dsp:sp modelId="{365012F2-7038-41FF-B093-B6BEF16ABD6D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získání investora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testování aplikace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zkušební provoz</a:t>
          </a:r>
          <a:endParaRPr lang="cs-CZ" sz="2100" kern="1200" dirty="0"/>
        </a:p>
      </dsp:txBody>
      <dsp:txXfrm rot="5400000">
        <a:off x="4155739" y="-121494"/>
        <a:ext cx="1064418" cy="708330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790E9D-218E-483F-81E7-1312A866792C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CSR index ve vyhledávači </a:t>
          </a:r>
          <a:r>
            <a:rPr lang="cs-CZ" sz="1400" kern="1200" dirty="0" err="1" smtClean="0"/>
            <a:t>Google</a:t>
          </a:r>
          <a:endParaRPr lang="cs-CZ" sz="1400" kern="1200" dirty="0"/>
        </a:p>
      </dsp:txBody>
      <dsp:txXfrm>
        <a:off x="3431678" y="143"/>
        <a:ext cx="1366242" cy="1366242"/>
      </dsp:txXfrm>
    </dsp:sp>
    <dsp:sp modelId="{D26DF09A-91CF-49D1-AFC2-6C408ADB1811}">
      <dsp:nvSpPr>
        <dsp:cNvPr id="0" name=""/>
        <dsp:cNvSpPr/>
      </dsp:nvSpPr>
      <dsp:spPr>
        <a:xfrm rot="2160000">
          <a:off x="4754947" y="1050053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2160000">
        <a:off x="4754947" y="1050053"/>
        <a:ext cx="364047" cy="461106"/>
      </dsp:txXfrm>
    </dsp:sp>
    <dsp:sp modelId="{D9ABB263-65EC-4D0C-8FCA-2AB9AB0EE940}">
      <dsp:nvSpPr>
        <dsp:cNvPr id="0" name=""/>
        <dsp:cNvSpPr/>
      </dsp:nvSpPr>
      <dsp:spPr>
        <a:xfrm>
          <a:off x="5092691" y="1206939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FORBES používá hodnocení podle CSR Index</a:t>
          </a:r>
          <a:endParaRPr lang="cs-CZ" sz="1400" kern="1200" dirty="0"/>
        </a:p>
      </dsp:txBody>
      <dsp:txXfrm>
        <a:off x="5092691" y="1206939"/>
        <a:ext cx="1366242" cy="1366242"/>
      </dsp:txXfrm>
    </dsp:sp>
    <dsp:sp modelId="{086E80A3-90B0-42A6-B39A-A16D4139A597}">
      <dsp:nvSpPr>
        <dsp:cNvPr id="0" name=""/>
        <dsp:cNvSpPr/>
      </dsp:nvSpPr>
      <dsp:spPr>
        <a:xfrm rot="6480000">
          <a:off x="5279747" y="2626027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6480000">
        <a:off x="5279747" y="2626027"/>
        <a:ext cx="364047" cy="461106"/>
      </dsp:txXfrm>
    </dsp:sp>
    <dsp:sp modelId="{5B4EAD15-2DFA-4F55-A88E-8FF40EFC3CDD}">
      <dsp:nvSpPr>
        <dsp:cNvPr id="0" name=""/>
        <dsp:cNvSpPr/>
      </dsp:nvSpPr>
      <dsp:spPr>
        <a:xfrm>
          <a:off x="4458241" y="3159577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Prezentace CSR Index na EXPO 2020</a:t>
          </a:r>
          <a:endParaRPr lang="cs-CZ" sz="1400" kern="1200" dirty="0"/>
        </a:p>
      </dsp:txBody>
      <dsp:txXfrm>
        <a:off x="4458241" y="3159577"/>
        <a:ext cx="1366242" cy="1366242"/>
      </dsp:txXfrm>
    </dsp:sp>
    <dsp:sp modelId="{E98566AC-F5BD-4FE3-9CF2-7A476D9AD9D3}">
      <dsp:nvSpPr>
        <dsp:cNvPr id="0" name=""/>
        <dsp:cNvSpPr/>
      </dsp:nvSpPr>
      <dsp:spPr>
        <a:xfrm rot="10800000">
          <a:off x="3943079" y="361214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3943079" y="3612145"/>
        <a:ext cx="364047" cy="461106"/>
      </dsp:txXfrm>
    </dsp:sp>
    <dsp:sp modelId="{22B8705A-5BF7-452F-8C84-E5B8272EBEF1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Záštita OSN</a:t>
          </a:r>
          <a:endParaRPr lang="cs-CZ" sz="1400" kern="1200" dirty="0"/>
        </a:p>
      </dsp:txBody>
      <dsp:txXfrm>
        <a:off x="2405116" y="3159577"/>
        <a:ext cx="1366242" cy="1366242"/>
      </dsp:txXfrm>
    </dsp:sp>
    <dsp:sp modelId="{D237EF22-355A-4649-99C4-0773056DBF50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5120000">
        <a:off x="2592172" y="2645625"/>
        <a:ext cx="364047" cy="461106"/>
      </dsp:txXfrm>
    </dsp:sp>
    <dsp:sp modelId="{C98FE674-609F-4F2D-A4E0-B6B1A38CD4E5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Jednička v globálním vykazování CSR</a:t>
          </a:r>
          <a:endParaRPr lang="cs-CZ" sz="1400" kern="1200" dirty="0"/>
        </a:p>
      </dsp:txBody>
      <dsp:txXfrm>
        <a:off x="1770665" y="1206939"/>
        <a:ext cx="1366242" cy="1366242"/>
      </dsp:txXfrm>
    </dsp:sp>
    <dsp:sp modelId="{CEE1F8C6-A86D-4F2C-8874-4FA12830F082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9440000">
        <a:off x="3093934" y="1062165"/>
        <a:ext cx="364047" cy="461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953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953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EE07CE88-5A99-410D-B80D-FA919E2F015B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953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953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4934FEA-7102-4E53-9B11-65C09B161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953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953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EFEF848-08DE-4133-873C-C4D08A47C211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953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953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4DECD42A-FA1E-482D-9EE0-463C33DB7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229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52F35-3D85-4DC1-A55D-AEF9393887D2}" type="slidenum">
              <a:rPr lang="en-US" smtClean="0"/>
              <a:pPr/>
              <a:t>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Přidat obrázek s uvozovkou.</a:t>
            </a:r>
          </a:p>
        </p:txBody>
      </p:sp>
      <p:sp>
        <p:nvSpPr>
          <p:cNvPr id="1433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16AB7-66E2-43DE-BF3B-FB8F1E02865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ABBDE-FD03-4BB8-98C1-B2DED3E8AE9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63245-F69C-462F-9EB6-E35F8041CD4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Hodil by se tu nějaký graf. Přidat obrázek formuláře.</a:t>
            </a:r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705EF-7A24-4A51-B9A0-75B5CC339A23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F1B7F-B710-4FAD-A547-0F0283CB52D7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/>
            </a:r>
            <a:br>
              <a:rPr lang="cs-CZ" smtClean="0"/>
            </a:br>
            <a:endParaRPr lang="cs-CZ" smtClean="0"/>
          </a:p>
        </p:txBody>
      </p:sp>
      <p:sp>
        <p:nvSpPr>
          <p:cNvPr id="3481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CDE21-B8EA-4B6A-99F9-5D64E55B4D75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544BC-C4AD-494B-959C-8187835F8B26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0"/>
            <a:ext cx="9144000" cy="7046913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rgbClr val="4890A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Klepnutím lze upravit styl předlohy nadpisů.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subtitle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0D854-3E4B-4AA6-952A-CF2FDBDF2D50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BE7A-A856-4116-A08A-78E4F1805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49BAE0"/>
                </a:solidFill>
              </a:defRPr>
            </a:lvl1pPr>
          </a:lstStyle>
          <a:p>
            <a:r>
              <a:rPr lang="en-US" dirty="0"/>
              <a:t>Klepnutím lze upravit styl předlohy nadpisů.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7D6C-0493-4A4C-90C2-A31C410BA916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9DE58-EE84-4556-A06E-2882B0CC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rgbClr val="49BAE0"/>
                </a:solidFill>
              </a:defRPr>
            </a:lvl1pPr>
          </a:lstStyle>
          <a:p>
            <a:r>
              <a:rPr lang="en-US" dirty="0"/>
              <a:t>Klepnutím lze upravit styl předlohy nadpisů.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A9B06-88F6-4235-B3B6-FC419792E437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BBC70-5508-4234-9994-AE8CC15F4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Klepnutím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3742-DAC7-4F1A-A020-1F53CB910448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3801-2B5F-494F-81EA-94234CA44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Klepnutím lze upravit styl předlohy nadpisů.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0259A-19E2-4AC6-8F1A-52FEB10DEC70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A9D8-4F2A-4BEE-9ADF-A116B3913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D179-8BB5-4C64-B8FE-FEA580FE0FB7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604F-3A8C-414D-939C-ABE363BA7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303434"/>
              </a:gs>
              <a:gs pos="0">
                <a:srgbClr val="3A3E3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511E-823D-4A5C-9ED8-53162A5CE0AF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BF1BB-3EDC-40A8-BC41-4F46581CC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Nadpis snímku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C07343-AC08-4225-9541-DD2D3F46C2C1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9520BC-A884-4373-BC74-2D8EE28D6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ransition>
    <p:fade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49BAE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9BAE0"/>
          </a:solidFill>
          <a:latin typeface="Open Sans bold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9BAE0"/>
          </a:solidFill>
          <a:latin typeface="Open Sans bold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9BAE0"/>
          </a:solidFill>
          <a:latin typeface="Open Sans bold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9BAE0"/>
          </a:solidFill>
          <a:latin typeface="Open Sans bold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61C2C"/>
            </a:gs>
            <a:gs pos="100000">
              <a:srgbClr val="25202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225425" y="1106488"/>
            <a:ext cx="75771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CSR INDEX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367088" y="2511425"/>
            <a:ext cx="55213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6000" b="1" dirty="0">
                <a:ln w="12700"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bold" pitchFamily="34" charset="0"/>
                <a:ea typeface="Open Sans bold" pitchFamily="34" charset="0"/>
                <a:cs typeface="Open Sans bold" pitchFamily="34" charset="0"/>
              </a:rPr>
              <a:t>index </a:t>
            </a:r>
            <a:r>
              <a:rPr lang="en-US" sz="6000" b="1" dirty="0" err="1">
                <a:ln w="12700"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bold" pitchFamily="34" charset="0"/>
                <a:ea typeface="Open Sans bold" pitchFamily="34" charset="0"/>
                <a:cs typeface="Open Sans bold" pitchFamily="34" charset="0"/>
              </a:rPr>
              <a:t>společenské</a:t>
            </a:r>
            <a:r>
              <a:rPr lang="en-US" sz="6000" b="1" dirty="0">
                <a:ln w="12700"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bold" pitchFamily="34" charset="0"/>
                <a:ea typeface="Open Sans bold" pitchFamily="34" charset="0"/>
                <a:cs typeface="Open Sans bold" pitchFamily="34" charset="0"/>
              </a:rPr>
              <a:t> </a:t>
            </a:r>
            <a:r>
              <a:rPr lang="en-US" sz="6000" b="1" dirty="0" err="1">
                <a:ln w="12700"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bold" pitchFamily="34" charset="0"/>
                <a:ea typeface="Open Sans bold" pitchFamily="34" charset="0"/>
                <a:cs typeface="Open Sans bold" pitchFamily="34" charset="0"/>
              </a:rPr>
              <a:t>odpovědnosti</a:t>
            </a:r>
            <a:endParaRPr lang="en-US" sz="6000" b="1" dirty="0">
              <a:ln w="12700">
                <a:noFill/>
              </a:ln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bold" pitchFamily="34" charset="0"/>
              <a:ea typeface="Open Sans bold" pitchFamily="34" charset="0"/>
              <a:cs typeface="Open Sans bold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63563" y="6107113"/>
            <a:ext cx="19653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sz="2400" dirty="0" smtClean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Open Sans Light" pitchFamily="34" charset="0"/>
                <a:cs typeface="Open Sans Light" pitchFamily="34" charset="0"/>
              </a:rPr>
              <a:t>28/1/2020</a:t>
            </a:r>
            <a:endParaRPr lang="en-US" sz="2400" dirty="0">
              <a:ln w="12700"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Open Sans Light" pitchFamily="34" charset="0"/>
              <a:cs typeface="Open Sans Light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08038" y="558800"/>
            <a:ext cx="7527925" cy="515938"/>
          </a:xfrm>
          <a:prstGeom prst="roundRect">
            <a:avLst/>
          </a:prstGeom>
          <a:noFill/>
          <a:ln w="762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dirty="0">
                <a:solidFill>
                  <a:srgbClr val="49BAE0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rPr>
              <a:t>CSR Index v praxi </a:t>
            </a:r>
            <a:r>
              <a:rPr lang="cs-CZ" sz="3600" dirty="0" smtClean="0">
                <a:solidFill>
                  <a:srgbClr val="49BAE0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rPr>
              <a:t>II</a:t>
            </a:r>
            <a:endParaRPr lang="en-US" sz="3600" dirty="0">
              <a:solidFill>
                <a:srgbClr val="49BAE0"/>
              </a:solidFill>
              <a:latin typeface="Open Sans bold" pitchFamily="34" charset="0"/>
              <a:ea typeface="Open Sans bold" pitchFamily="34" charset="0"/>
              <a:cs typeface="Open Sans bold" pitchFamily="34" charset="0"/>
            </a:endParaRP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641350" y="1466850"/>
            <a:ext cx="7861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2400"/>
              </a:spcAft>
              <a:buClr>
                <a:srgbClr val="49BAE0"/>
              </a:buClr>
              <a:buSzPct val="100000"/>
            </a:pPr>
            <a:r>
              <a:rPr lang="cs-CZ" sz="2800" dirty="0" smtClean="0">
                <a:solidFill>
                  <a:srgbClr val="49BAE0"/>
                </a:solidFill>
                <a:latin typeface="Open Sans Semibold"/>
                <a:ea typeface="Open Sans Semibold"/>
                <a:cs typeface="Open Sans Semibold"/>
              </a:rPr>
              <a:t>Předseda vlády</a:t>
            </a:r>
            <a:r>
              <a:rPr lang="cs-CZ" sz="2800" dirty="0" smtClean="0">
                <a:solidFill>
                  <a:srgbClr val="49BAE0"/>
                </a:solidFill>
                <a:latin typeface="Open Sans Semibold"/>
                <a:ea typeface="Open Sans Semibold"/>
                <a:cs typeface="Open Sans Semibold"/>
              </a:rPr>
              <a:t> </a:t>
            </a:r>
            <a:r>
              <a:rPr lang="cs-CZ" sz="2800" dirty="0" smtClean="0">
                <a:solidFill>
                  <a:srgbClr val="49BAE0"/>
                </a:solidFill>
                <a:latin typeface="Open Sans Semibold"/>
                <a:ea typeface="Open Sans Semibold"/>
                <a:cs typeface="Open Sans Semibold"/>
              </a:rPr>
              <a:t>se rozhoduje </a:t>
            </a:r>
            <a:r>
              <a:rPr lang="cs-CZ" sz="2800" dirty="0">
                <a:solidFill>
                  <a:srgbClr val="49BAE0"/>
                </a:solidFill>
                <a:latin typeface="Open Sans Semibold"/>
                <a:ea typeface="Open Sans Semibold"/>
                <a:cs typeface="Open Sans Semibold"/>
              </a:rPr>
              <a:t>mezi dvěma </a:t>
            </a:r>
            <a:r>
              <a:rPr lang="cs-CZ" sz="2800" dirty="0" smtClean="0">
                <a:solidFill>
                  <a:srgbClr val="49BAE0"/>
                </a:solidFill>
                <a:latin typeface="Open Sans Semibold"/>
                <a:ea typeface="Open Sans Semibold"/>
                <a:cs typeface="Open Sans Semibold"/>
              </a:rPr>
              <a:t>adepty na ministra dopravy</a:t>
            </a:r>
            <a:endParaRPr lang="cs-CZ" sz="2800" dirty="0">
              <a:solidFill>
                <a:srgbClr val="49BAE0"/>
              </a:solidFill>
              <a:latin typeface="Open Sans Semibold"/>
              <a:ea typeface="Open Sans Semibold"/>
              <a:cs typeface="Open Sans Semibold"/>
            </a:endParaRPr>
          </a:p>
          <a:p>
            <a:pPr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Ø"/>
            </a:pPr>
            <a:r>
              <a:rPr lang="cs-CZ" sz="2000" dirty="0">
                <a:solidFill>
                  <a:srgbClr val="3C3C3C"/>
                </a:solidFill>
                <a:latin typeface="Open Sans"/>
              </a:rPr>
              <a:t>   </a:t>
            </a:r>
            <a:r>
              <a:rPr lang="cs-CZ" sz="2000" dirty="0" smtClean="0">
                <a:solidFill>
                  <a:srgbClr val="3C3C3C"/>
                </a:solidFill>
                <a:latin typeface="Open Sans"/>
              </a:rPr>
              <a:t> </a:t>
            </a:r>
            <a:r>
              <a:rPr lang="cs-CZ" sz="2800" dirty="0" smtClean="0">
                <a:solidFill>
                  <a:srgbClr val="3C3C3C"/>
                </a:solidFill>
                <a:latin typeface="Open Sans"/>
              </a:rPr>
              <a:t>mají </a:t>
            </a:r>
            <a:r>
              <a:rPr lang="cs-CZ" sz="2800" dirty="0">
                <a:solidFill>
                  <a:srgbClr val="3C3C3C"/>
                </a:solidFill>
                <a:latin typeface="Open Sans"/>
              </a:rPr>
              <a:t>srovnatelné </a:t>
            </a:r>
            <a:r>
              <a:rPr lang="cs-CZ" sz="2800" dirty="0" smtClean="0">
                <a:solidFill>
                  <a:srgbClr val="3C3C3C"/>
                </a:solidFill>
                <a:latin typeface="Open Sans"/>
              </a:rPr>
              <a:t>profesní předpoklady </a:t>
            </a:r>
            <a:endParaRPr lang="cs-CZ" sz="2800" dirty="0">
              <a:solidFill>
                <a:srgbClr val="3C3C3C"/>
              </a:solidFill>
              <a:latin typeface="Open Sans"/>
            </a:endParaRPr>
          </a:p>
          <a:p>
            <a:pPr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Ø"/>
            </a:pPr>
            <a:r>
              <a:rPr lang="cs-CZ" sz="2800" dirty="0">
                <a:solidFill>
                  <a:srgbClr val="3C3C3C"/>
                </a:solidFill>
                <a:latin typeface="Open Sans"/>
              </a:rPr>
              <a:t> </a:t>
            </a:r>
            <a:r>
              <a:rPr lang="cs-CZ" sz="2800" dirty="0" smtClean="0">
                <a:solidFill>
                  <a:srgbClr val="3C3C3C"/>
                </a:solidFill>
                <a:latin typeface="Open Sans"/>
              </a:rPr>
              <a:t> mají </a:t>
            </a:r>
            <a:r>
              <a:rPr lang="cs-CZ" sz="2800" dirty="0" err="1" smtClean="0">
                <a:solidFill>
                  <a:srgbClr val="3C3C3C"/>
                </a:solidFill>
                <a:latin typeface="Open Sans"/>
              </a:rPr>
              <a:t>rovnakou</a:t>
            </a:r>
            <a:r>
              <a:rPr lang="cs-CZ" sz="2800" dirty="0" smtClean="0">
                <a:solidFill>
                  <a:srgbClr val="3C3C3C"/>
                </a:solidFill>
                <a:latin typeface="Open Sans"/>
              </a:rPr>
              <a:t> stranickou podporu</a:t>
            </a:r>
            <a:endParaRPr lang="cs-CZ" sz="2800" dirty="0">
              <a:solidFill>
                <a:srgbClr val="3C3C3C"/>
              </a:solidFill>
              <a:latin typeface="Open Sans"/>
            </a:endParaRPr>
          </a:p>
          <a:p>
            <a:pPr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Ø"/>
            </a:pPr>
            <a:r>
              <a:rPr lang="cs-CZ" sz="2800" dirty="0">
                <a:solidFill>
                  <a:srgbClr val="3C3C3C"/>
                </a:solidFill>
                <a:latin typeface="Open Sans"/>
              </a:rPr>
              <a:t>  </a:t>
            </a:r>
            <a:r>
              <a:rPr lang="cs-CZ" sz="2800" dirty="0" smtClean="0">
                <a:solidFill>
                  <a:srgbClr val="3C3C3C"/>
                </a:solidFill>
                <a:latin typeface="Open Sans"/>
              </a:rPr>
              <a:t>mají </a:t>
            </a:r>
            <a:r>
              <a:rPr lang="cs-CZ" sz="2800" dirty="0">
                <a:solidFill>
                  <a:srgbClr val="3C3C3C"/>
                </a:solidFill>
                <a:latin typeface="Open Sans"/>
              </a:rPr>
              <a:t>srovnatelné </a:t>
            </a:r>
            <a:r>
              <a:rPr lang="cs-CZ" sz="2800" dirty="0" smtClean="0">
                <a:solidFill>
                  <a:srgbClr val="3C3C3C"/>
                </a:solidFill>
                <a:latin typeface="Open Sans"/>
              </a:rPr>
              <a:t>reference</a:t>
            </a:r>
            <a:endParaRPr lang="cs-CZ" sz="2800" dirty="0">
              <a:solidFill>
                <a:srgbClr val="3C3C3C"/>
              </a:solidFill>
              <a:latin typeface="Open Sans"/>
            </a:endParaRPr>
          </a:p>
          <a:p>
            <a:pPr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Ø"/>
            </a:pPr>
            <a:r>
              <a:rPr lang="cs-CZ" sz="2800" dirty="0">
                <a:solidFill>
                  <a:srgbClr val="3C3C3C"/>
                </a:solidFill>
                <a:latin typeface="Open Sans"/>
              </a:rPr>
              <a:t>  </a:t>
            </a:r>
            <a:r>
              <a:rPr lang="cs-CZ" sz="2800" dirty="0" smtClean="0">
                <a:solidFill>
                  <a:srgbClr val="3C3C3C"/>
                </a:solidFill>
                <a:latin typeface="Open Sans"/>
              </a:rPr>
              <a:t>ovládají </a:t>
            </a:r>
            <a:r>
              <a:rPr lang="cs-CZ" sz="2800" dirty="0">
                <a:solidFill>
                  <a:srgbClr val="3C3C3C"/>
                </a:solidFill>
                <a:latin typeface="Open Sans"/>
              </a:rPr>
              <a:t>několik cizích </a:t>
            </a:r>
            <a:r>
              <a:rPr lang="cs-CZ" sz="2800" dirty="0" smtClean="0">
                <a:solidFill>
                  <a:srgbClr val="3C3C3C"/>
                </a:solidFill>
                <a:latin typeface="Open Sans"/>
              </a:rPr>
              <a:t>jazyků</a:t>
            </a:r>
          </a:p>
          <a:p>
            <a:pPr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Ø"/>
            </a:pPr>
            <a:endParaRPr lang="en-US" sz="2800" dirty="0">
              <a:solidFill>
                <a:srgbClr val="3C3C3C"/>
              </a:solidFill>
              <a:latin typeface="Ope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5D2A3-4E85-484F-A965-9CA9C36F070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1508" name="Obdélník 2"/>
          <p:cNvSpPr>
            <a:spLocks noChangeArrowheads="1"/>
          </p:cNvSpPr>
          <p:nvPr/>
        </p:nvSpPr>
        <p:spPr bwMode="auto">
          <a:xfrm>
            <a:off x="973138" y="4594225"/>
            <a:ext cx="72040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endParaRPr lang="cs-CZ" sz="2400" dirty="0" smtClean="0">
              <a:solidFill>
                <a:srgbClr val="3C3C3C"/>
              </a:solidFill>
              <a:latin typeface="Open Sans Semibold"/>
              <a:ea typeface="Open Sans Semibold"/>
              <a:cs typeface="Open Sans Semibold"/>
            </a:endParaRPr>
          </a:p>
          <a:p>
            <a:pPr marL="457200" indent="-457200" algn="ctr"/>
            <a:r>
              <a:rPr lang="cs-CZ" sz="2800" dirty="0" smtClean="0">
                <a:solidFill>
                  <a:srgbClr val="3C3C3C"/>
                </a:solidFill>
                <a:latin typeface="Open Sans Semibold"/>
                <a:ea typeface="Open Sans Semibold"/>
                <a:cs typeface="Open Sans Semibold"/>
              </a:rPr>
              <a:t>Koho </a:t>
            </a:r>
            <a:r>
              <a:rPr lang="cs-CZ" sz="2800" dirty="0" smtClean="0">
                <a:solidFill>
                  <a:srgbClr val="3C3C3C"/>
                </a:solidFill>
                <a:latin typeface="Open Sans Semibold"/>
                <a:ea typeface="Open Sans Semibold"/>
                <a:cs typeface="Open Sans Semibold"/>
              </a:rPr>
              <a:t>vybere </a:t>
            </a:r>
            <a:r>
              <a:rPr lang="cs-CZ" sz="2800" dirty="0">
                <a:solidFill>
                  <a:srgbClr val="3C3C3C"/>
                </a:solidFill>
                <a:latin typeface="Open Sans Semibold"/>
                <a:ea typeface="Open Sans Semibold"/>
                <a:cs typeface="Open Sans Semibold"/>
              </a:rPr>
              <a:t>?</a:t>
            </a:r>
          </a:p>
        </p:txBody>
      </p:sp>
      <p:sp>
        <p:nvSpPr>
          <p:cNvPr id="21509" name="TextovéPole 7"/>
          <p:cNvSpPr txBox="1">
            <a:spLocks noChangeArrowheads="1"/>
          </p:cNvSpPr>
          <p:nvPr/>
        </p:nvSpPr>
        <p:spPr bwMode="auto">
          <a:xfrm>
            <a:off x="2403475" y="5634318"/>
            <a:ext cx="4330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solidFill>
                  <a:srgbClr val="49BAE0"/>
                </a:solidFill>
                <a:latin typeface="Open Sans Semibold"/>
                <a:ea typeface="Open Sans Semibold"/>
                <a:cs typeface="Open Sans Semibold"/>
              </a:rPr>
              <a:t>Adepta </a:t>
            </a:r>
            <a:r>
              <a:rPr lang="cs-CZ" sz="2800" dirty="0">
                <a:solidFill>
                  <a:srgbClr val="49BAE0"/>
                </a:solidFill>
                <a:latin typeface="Open Sans Semibold"/>
                <a:ea typeface="Open Sans Semibold"/>
                <a:cs typeface="Open Sans Semibold"/>
              </a:rPr>
              <a:t>s vyšším ratingem CSR indexu</a:t>
            </a:r>
          </a:p>
        </p:txBody>
      </p:sp>
      <p:pic>
        <p:nvPicPr>
          <p:cNvPr id="21510" name="Obráze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4175" y="3513138"/>
            <a:ext cx="17287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Nadpis 1"/>
          <p:cNvSpPr txBox="1">
            <a:spLocks/>
          </p:cNvSpPr>
          <p:nvPr/>
        </p:nvSpPr>
        <p:spPr bwMode="auto">
          <a:xfrm>
            <a:off x="6427788" y="5241925"/>
            <a:ext cx="67468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7200">
                <a:solidFill>
                  <a:srgbClr val="49BAE0"/>
                </a:solidFill>
                <a:latin typeface="Open Sans Semibold"/>
                <a:ea typeface="Open Sans Semibold"/>
                <a:cs typeface="Open Sans Semibold"/>
              </a:rPr>
              <a:t>!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AV </a:t>
            </a:r>
            <a:r>
              <a:rPr lang="cs-CZ" dirty="0" smtClean="0"/>
              <a:t>Soft s.r.o. </a:t>
            </a:r>
            <a:r>
              <a:rPr lang="cs-CZ" dirty="0" smtClean="0"/>
              <a:t>Ostrava  </a:t>
            </a:r>
            <a:endParaRPr lang="cs-CZ" dirty="0"/>
          </a:p>
        </p:txBody>
      </p:sp>
      <p:pic>
        <p:nvPicPr>
          <p:cNvPr id="5" name="Zástupný symbol pro obsah 4" descr="Snímek obrazovky (69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Potencionální zákazníci v ČR 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Potencionální zákazníci v EU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Business model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1211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687388" y="531813"/>
            <a:ext cx="7769225" cy="730250"/>
          </a:xfrm>
          <a:prstGeom prst="roundRect">
            <a:avLst/>
          </a:prstGeom>
          <a:noFill/>
          <a:ln w="762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dirty="0" smtClean="0">
                <a:solidFill>
                  <a:srgbClr val="49BAE0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rPr>
              <a:t>Naše </a:t>
            </a:r>
            <a:r>
              <a:rPr lang="cs-CZ" sz="3600" dirty="0" err="1" smtClean="0">
                <a:solidFill>
                  <a:srgbClr val="49BAE0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rPr>
              <a:t>vychytávka</a:t>
            </a:r>
            <a:endParaRPr lang="en-US" sz="3600" dirty="0">
              <a:solidFill>
                <a:srgbClr val="49BAE0"/>
              </a:solidFill>
              <a:latin typeface="Open Sans bold" pitchFamily="34" charset="0"/>
              <a:ea typeface="Open Sans bold" pitchFamily="34" charset="0"/>
              <a:cs typeface="Open Sans bold" pitchFamily="34" charset="0"/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36550" y="1741132"/>
            <a:ext cx="8470900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cs-CZ" sz="2800" dirty="0" smtClean="0"/>
              <a:t>aplikací tištěný certifikát s vodoznakem a podpisem ambasadora z řad celebrit, sportovců, filantropů, podnikatelů podle gusta </a:t>
            </a:r>
            <a:r>
              <a:rPr lang="cs-CZ" sz="2800" dirty="0" smtClean="0"/>
              <a:t>zákazníka</a:t>
            </a:r>
            <a:endParaRPr lang="cs-CZ" sz="2800" dirty="0" smtClean="0"/>
          </a:p>
          <a:p>
            <a:pPr algn="just">
              <a:lnSpc>
                <a:spcPts val="3800"/>
              </a:lnSpc>
              <a:defRPr/>
            </a:pPr>
            <a:endParaRPr lang="en-US" sz="2800" dirty="0">
              <a:solidFill>
                <a:srgbClr val="49BAE0"/>
              </a:solidFill>
              <a:latin typeface="Calibri" pitchFamily="34" charset="0"/>
            </a:endParaRPr>
          </a:p>
          <a:p>
            <a:pPr algn="ctr">
              <a:lnSpc>
                <a:spcPts val="3800"/>
              </a:lnSpc>
              <a:defRPr/>
            </a:pPr>
            <a:endParaRPr lang="cs-CZ" sz="2800" dirty="0">
              <a:solidFill>
                <a:srgbClr val="3C3C3C"/>
              </a:solidFill>
              <a:latin typeface="Open Sans"/>
            </a:endParaRPr>
          </a:p>
          <a:p>
            <a:pPr algn="ctr">
              <a:lnSpc>
                <a:spcPts val="3800"/>
              </a:lnSpc>
              <a:defRPr/>
            </a:pPr>
            <a:endParaRPr lang="cs-CZ" sz="2800" dirty="0">
              <a:solidFill>
                <a:srgbClr val="3C3C3C"/>
              </a:solidFill>
              <a:latin typeface="Open Sans"/>
            </a:endParaRPr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18A3B7-1E99-4124-97AC-A86C990CB769}" type="slidenum">
              <a:rPr lang="en-US" smtClean="0">
                <a:solidFill>
                  <a:srgbClr val="91919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solidFill>
                <a:srgbClr val="919191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Využitelnost certifikátů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49BAE0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doklad o vykazování CSR</a:t>
            </a:r>
            <a:endParaRPr lang="cs-CZ" u="sng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49BAE0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minuty volání </a:t>
            </a:r>
            <a:r>
              <a:rPr lang="cs-CZ" dirty="0" smtClean="0">
                <a:solidFill>
                  <a:schemeClr val="tx1"/>
                </a:solidFill>
              </a:rPr>
              <a:t>navíc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49BAE0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nižší úroky na bankovní produkty </a:t>
            </a:r>
          </a:p>
          <a:p>
            <a:pPr>
              <a:lnSpc>
                <a:spcPct val="150000"/>
              </a:lnSpc>
              <a:buClr>
                <a:srgbClr val="49BAE0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u</a:t>
            </a:r>
            <a:r>
              <a:rPr lang="cs-CZ" dirty="0" smtClean="0">
                <a:solidFill>
                  <a:schemeClr val="tx1"/>
                </a:solidFill>
              </a:rPr>
              <a:t>znání zápočtu studenta VŠ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49BAE0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slevy na zboží a služby</a:t>
            </a:r>
          </a:p>
          <a:p>
            <a:pPr>
              <a:lnSpc>
                <a:spcPct val="150000"/>
              </a:lnSpc>
              <a:buClr>
                <a:srgbClr val="49BAE0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při veřejných zakázkách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zákazníků v letech 1 - 5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Náběh zákazníků v 1 roce 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Predikce výnosů, nákladů a zisku v letech 1 - 5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CSR na Světovém ekonomickém fóru v Davosu 1/2020</a:t>
            </a:r>
            <a:endParaRPr lang="cs-CZ" dirty="0"/>
          </a:p>
        </p:txBody>
      </p:sp>
      <p:pic>
        <p:nvPicPr>
          <p:cNvPr id="5" name="Zástupný symbol pro obsah 4" descr="Snímek obrazovky (74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finanční metriky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03263" y="830263"/>
            <a:ext cx="7769225" cy="563562"/>
          </a:xfrm>
          <a:prstGeom prst="roundRect">
            <a:avLst/>
          </a:prstGeom>
          <a:noFill/>
          <a:ln w="762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dirty="0">
                <a:solidFill>
                  <a:srgbClr val="49BAE0"/>
                </a:solidFill>
                <a:latin typeface="Open Sans bold"/>
                <a:ea typeface="Open Sans bold"/>
                <a:cs typeface="Open Sans bold"/>
              </a:rPr>
              <a:t>Naše </a:t>
            </a:r>
            <a:r>
              <a:rPr lang="cs-CZ" sz="3600" dirty="0" smtClean="0">
                <a:solidFill>
                  <a:srgbClr val="49BAE0"/>
                </a:solidFill>
                <a:latin typeface="Open Sans bold"/>
                <a:ea typeface="Open Sans bold"/>
                <a:cs typeface="Open Sans bold"/>
              </a:rPr>
              <a:t>nepřímá konkurence</a:t>
            </a:r>
            <a:endParaRPr lang="en-US" sz="3600" dirty="0">
              <a:solidFill>
                <a:srgbClr val="49BAE0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703263" y="922338"/>
            <a:ext cx="7461250" cy="65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Clr>
                <a:srgbClr val="49BAE0"/>
              </a:buClr>
              <a:buSzPct val="100000"/>
            </a:pPr>
            <a:endParaRPr lang="cs-CZ" sz="2800" b="1" dirty="0">
              <a:solidFill>
                <a:srgbClr val="3C3C3C"/>
              </a:solidFill>
              <a:latin typeface="Open Sans"/>
            </a:endParaRPr>
          </a:p>
          <a:p>
            <a:pPr>
              <a:spcAft>
                <a:spcPts val="1200"/>
              </a:spcAft>
              <a:buClr>
                <a:srgbClr val="49BAE0"/>
              </a:buClr>
              <a:buSzPct val="100000"/>
            </a:pPr>
            <a:endParaRPr lang="cs-CZ" sz="2800" b="1" dirty="0">
              <a:solidFill>
                <a:srgbClr val="3C3C3C"/>
              </a:solidFill>
              <a:latin typeface="Open Sans"/>
            </a:endParaRPr>
          </a:p>
          <a:p>
            <a:pPr>
              <a:lnSpc>
                <a:spcPts val="3200"/>
              </a:lnSpc>
              <a:buClr>
                <a:srgbClr val="49BAE0"/>
              </a:buClr>
              <a:buSzPct val="100000"/>
              <a:buFont typeface="Wingdings" pitchFamily="2" charset="2"/>
              <a:buChar char="§"/>
            </a:pPr>
            <a:r>
              <a:rPr lang="cs-CZ" sz="2400" dirty="0">
                <a:solidFill>
                  <a:srgbClr val="3C3C3C"/>
                </a:solidFill>
                <a:latin typeface="Open Sans"/>
              </a:rPr>
              <a:t>  </a:t>
            </a:r>
            <a:r>
              <a:rPr lang="cs-CZ" sz="2400" dirty="0" smtClean="0">
                <a:solidFill>
                  <a:srgbClr val="3C3C3C"/>
                </a:solidFill>
                <a:latin typeface="Open Sans"/>
              </a:rPr>
              <a:t>  </a:t>
            </a:r>
            <a:r>
              <a:rPr lang="cs-CZ" sz="2400" b="1" dirty="0" smtClean="0">
                <a:solidFill>
                  <a:srgbClr val="49BAE0"/>
                </a:solidFill>
                <a:latin typeface="Open Sans"/>
              </a:rPr>
              <a:t>ČR</a:t>
            </a:r>
          </a:p>
          <a:p>
            <a:pPr>
              <a:lnSpc>
                <a:spcPts val="3200"/>
              </a:lnSpc>
              <a:buClr>
                <a:srgbClr val="49BAE0"/>
              </a:buClr>
              <a:buSzPct val="100000"/>
            </a:pPr>
            <a:r>
              <a:rPr lang="cs-CZ" sz="2400" dirty="0" smtClean="0">
                <a:solidFill>
                  <a:srgbClr val="49BAE0"/>
                </a:solidFill>
                <a:latin typeface="Open Sans"/>
              </a:rPr>
              <a:t>      </a:t>
            </a:r>
            <a:r>
              <a:rPr lang="cs-CZ" sz="2400" dirty="0" err="1" smtClean="0">
                <a:solidFill>
                  <a:srgbClr val="49BAE0"/>
                </a:solidFill>
                <a:latin typeface="Open Sans"/>
              </a:rPr>
              <a:t>Ashoka</a:t>
            </a:r>
            <a:r>
              <a:rPr lang="cs-CZ" sz="2400" dirty="0" smtClean="0">
                <a:solidFill>
                  <a:srgbClr val="49BAE0"/>
                </a:solidFill>
                <a:latin typeface="Open Sans"/>
              </a:rPr>
              <a:t>, ASO, Business pro společnost</a:t>
            </a:r>
          </a:p>
          <a:p>
            <a:pPr>
              <a:lnSpc>
                <a:spcPts val="3200"/>
              </a:lnSpc>
              <a:buClr>
                <a:srgbClr val="49BAE0"/>
              </a:buClr>
              <a:buSzPct val="100000"/>
            </a:pPr>
            <a:endParaRPr lang="cs-CZ" sz="2400" dirty="0" smtClean="0">
              <a:solidFill>
                <a:srgbClr val="49BAE0"/>
              </a:solidFill>
              <a:latin typeface="Open Sans"/>
            </a:endParaRPr>
          </a:p>
          <a:p>
            <a:pPr>
              <a:lnSpc>
                <a:spcPts val="3200"/>
              </a:lnSpc>
              <a:buClr>
                <a:srgbClr val="49BAE0"/>
              </a:buClr>
              <a:buSzPct val="100000"/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49BAE0"/>
                </a:solidFill>
                <a:latin typeface="Open Sans"/>
              </a:rPr>
              <a:t>    </a:t>
            </a:r>
            <a:r>
              <a:rPr lang="cs-CZ" sz="2400" b="1" dirty="0" smtClean="0">
                <a:solidFill>
                  <a:srgbClr val="49BAE0"/>
                </a:solidFill>
                <a:latin typeface="Open Sans"/>
              </a:rPr>
              <a:t>mimo ČR</a:t>
            </a:r>
            <a:endParaRPr lang="cs-CZ" sz="2400" b="1" dirty="0">
              <a:solidFill>
                <a:srgbClr val="49BAE0"/>
              </a:solidFill>
              <a:latin typeface="Open Sans"/>
            </a:endParaRPr>
          </a:p>
          <a:p>
            <a:pPr>
              <a:lnSpc>
                <a:spcPts val="3200"/>
              </a:lnSpc>
              <a:buClr>
                <a:srgbClr val="49BAE0"/>
              </a:buClr>
              <a:buSzPct val="100000"/>
              <a:buFont typeface="Wingdings" pitchFamily="2" charset="2"/>
              <a:buNone/>
            </a:pPr>
            <a:r>
              <a:rPr lang="cs-CZ" sz="2400" dirty="0">
                <a:solidFill>
                  <a:srgbClr val="3C3C3C"/>
                </a:solidFill>
                <a:latin typeface="Open Sans"/>
              </a:rPr>
              <a:t>      </a:t>
            </a:r>
            <a:r>
              <a:rPr lang="cs-CZ" sz="2400" dirty="0" err="1" smtClean="0">
                <a:solidFill>
                  <a:srgbClr val="49BAE0"/>
                </a:solidFill>
                <a:latin typeface="Open Sans"/>
              </a:rPr>
              <a:t>CSRHub</a:t>
            </a:r>
            <a:r>
              <a:rPr lang="cs-CZ" sz="2400" dirty="0" smtClean="0">
                <a:solidFill>
                  <a:srgbClr val="49BAE0"/>
                </a:solidFill>
                <a:latin typeface="Open Sans"/>
              </a:rPr>
              <a:t> , USA</a:t>
            </a:r>
          </a:p>
          <a:p>
            <a:pPr>
              <a:lnSpc>
                <a:spcPts val="3200"/>
              </a:lnSpc>
              <a:buClr>
                <a:srgbClr val="49BAE0"/>
              </a:buClr>
              <a:buSzPct val="100000"/>
              <a:buFont typeface="Wingdings" pitchFamily="2" charset="2"/>
              <a:buNone/>
            </a:pPr>
            <a:r>
              <a:rPr lang="cs-CZ" sz="2400" dirty="0" smtClean="0">
                <a:solidFill>
                  <a:srgbClr val="3C3C3C"/>
                </a:solidFill>
                <a:latin typeface="Open Sans"/>
              </a:rPr>
              <a:t>       </a:t>
            </a:r>
          </a:p>
          <a:p>
            <a:pPr>
              <a:lnSpc>
                <a:spcPts val="3200"/>
              </a:lnSpc>
              <a:buClr>
                <a:srgbClr val="49BAE0"/>
              </a:buClr>
              <a:buSzPct val="100000"/>
              <a:buFont typeface="Wingdings" pitchFamily="2" charset="2"/>
              <a:buChar char="§"/>
            </a:pPr>
            <a:endParaRPr lang="cs-CZ" sz="2400" dirty="0" smtClean="0">
              <a:solidFill>
                <a:srgbClr val="3C3C3C"/>
              </a:solidFill>
              <a:latin typeface="Open Sans"/>
            </a:endParaRPr>
          </a:p>
          <a:p>
            <a:pPr>
              <a:lnSpc>
                <a:spcPts val="3200"/>
              </a:lnSpc>
              <a:buClr>
                <a:srgbClr val="49BAE0"/>
              </a:buClr>
              <a:buSzPct val="100000"/>
              <a:buFont typeface="Wingdings" pitchFamily="2" charset="2"/>
              <a:buNone/>
            </a:pPr>
            <a:endParaRPr lang="cs-CZ" sz="2400" dirty="0" smtClean="0">
              <a:solidFill>
                <a:srgbClr val="3C3C3C"/>
              </a:solidFill>
              <a:latin typeface="Open Sans"/>
            </a:endParaRPr>
          </a:p>
          <a:p>
            <a:pPr>
              <a:lnSpc>
                <a:spcPts val="3200"/>
              </a:lnSpc>
              <a:buClr>
                <a:srgbClr val="49BAE0"/>
              </a:buClr>
              <a:buSzPct val="100000"/>
              <a:buFont typeface="Wingdings" pitchFamily="2" charset="2"/>
              <a:buChar char="§"/>
            </a:pPr>
            <a:endParaRPr lang="cs-CZ" sz="2400" dirty="0" smtClean="0">
              <a:solidFill>
                <a:srgbClr val="3C3C3C"/>
              </a:solidFill>
              <a:latin typeface="Open Sans"/>
            </a:endParaRPr>
          </a:p>
          <a:p>
            <a:pPr>
              <a:lnSpc>
                <a:spcPts val="3200"/>
              </a:lnSpc>
              <a:buClr>
                <a:srgbClr val="49BAE0"/>
              </a:buClr>
              <a:buSzPct val="100000"/>
              <a:buFont typeface="Wingdings" pitchFamily="2" charset="2"/>
              <a:buNone/>
            </a:pPr>
            <a:endParaRPr lang="cs-CZ" sz="2400" dirty="0">
              <a:solidFill>
                <a:srgbClr val="3C3C3C"/>
              </a:solidFill>
              <a:latin typeface="Open Sans"/>
            </a:endParaRPr>
          </a:p>
          <a:p>
            <a:pPr>
              <a:lnSpc>
                <a:spcPts val="3200"/>
              </a:lnSpc>
              <a:buClr>
                <a:srgbClr val="49BAE0"/>
              </a:buClr>
              <a:buSzPct val="100000"/>
              <a:buFont typeface="Wingdings" pitchFamily="2" charset="2"/>
              <a:buNone/>
            </a:pPr>
            <a:endParaRPr lang="cs-CZ" sz="2400" dirty="0">
              <a:solidFill>
                <a:srgbClr val="3C3C3C"/>
              </a:solidFill>
              <a:latin typeface="Open Sans"/>
            </a:endParaRPr>
          </a:p>
          <a:p>
            <a:pPr>
              <a:lnSpc>
                <a:spcPts val="3200"/>
              </a:lnSpc>
              <a:buClr>
                <a:srgbClr val="49BAE0"/>
              </a:buClr>
              <a:buSzPct val="100000"/>
              <a:buFont typeface="Wingdings" pitchFamily="2" charset="2"/>
              <a:buNone/>
            </a:pPr>
            <a:endParaRPr lang="cs-CZ" sz="2400" dirty="0">
              <a:solidFill>
                <a:srgbClr val="3C3C3C"/>
              </a:solidFill>
              <a:latin typeface="Open Sans"/>
            </a:endParaRPr>
          </a:p>
          <a:p>
            <a:pPr>
              <a:lnSpc>
                <a:spcPts val="3200"/>
              </a:lnSpc>
              <a:buClr>
                <a:srgbClr val="49BAE0"/>
              </a:buClr>
              <a:buSzPct val="100000"/>
              <a:buFont typeface="Wingdings" pitchFamily="2" charset="2"/>
              <a:buNone/>
            </a:pPr>
            <a:r>
              <a:rPr lang="cs-CZ" sz="2400" dirty="0">
                <a:solidFill>
                  <a:srgbClr val="3C3C3C"/>
                </a:solidFill>
                <a:latin typeface="Open Sans"/>
              </a:rPr>
              <a:t>      </a:t>
            </a:r>
            <a:r>
              <a:rPr lang="cs-CZ" sz="2800" dirty="0">
                <a:solidFill>
                  <a:srgbClr val="49BAE0"/>
                </a:solidFill>
                <a:latin typeface="Open Sans"/>
              </a:rPr>
              <a:t>    </a:t>
            </a:r>
            <a:endParaRPr lang="en-US" sz="2800" dirty="0">
              <a:solidFill>
                <a:srgbClr val="49BAE0"/>
              </a:solidFill>
              <a:latin typeface="Ope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884B5-9139-4E5C-BB9D-18617C9E228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28676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888" y="4025900"/>
            <a:ext cx="24606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4075" y="857250"/>
            <a:ext cx="7443788" cy="565150"/>
          </a:xfrm>
          <a:prstGeom prst="roundRect">
            <a:avLst/>
          </a:prstGeom>
          <a:noFill/>
          <a:ln w="762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dirty="0">
                <a:solidFill>
                  <a:srgbClr val="49BAE0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rPr>
              <a:t>V čem jsme originální a odlišujeme se od </a:t>
            </a:r>
            <a:r>
              <a:rPr lang="cs-CZ" sz="3600" dirty="0" smtClean="0">
                <a:solidFill>
                  <a:srgbClr val="49BAE0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rPr>
              <a:t>konkurence </a:t>
            </a:r>
            <a:r>
              <a:rPr lang="cs-CZ" sz="3600" dirty="0">
                <a:solidFill>
                  <a:srgbClr val="49BAE0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rPr>
              <a:t>?</a:t>
            </a:r>
            <a:endParaRPr lang="en-US" sz="3600" dirty="0">
              <a:solidFill>
                <a:srgbClr val="49BAE0"/>
              </a:solidFill>
              <a:latin typeface="Open Sans bold" pitchFamily="34" charset="0"/>
              <a:ea typeface="Open Sans bold" pitchFamily="34" charset="0"/>
              <a:cs typeface="Open Sans bold" pitchFamily="34" charset="0"/>
            </a:endParaRPr>
          </a:p>
        </p:txBody>
      </p:sp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966788" y="1957388"/>
            <a:ext cx="7218362" cy="252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800"/>
              </a:lnSpc>
              <a:buClr>
                <a:srgbClr val="49BAE0"/>
              </a:buClr>
            </a:pPr>
            <a:endParaRPr lang="cs-CZ" sz="2400" dirty="0">
              <a:solidFill>
                <a:srgbClr val="3C3C3C"/>
              </a:solidFill>
              <a:latin typeface="Open Sans"/>
            </a:endParaRPr>
          </a:p>
          <a:p>
            <a:pPr algn="just">
              <a:lnSpc>
                <a:spcPts val="3800"/>
              </a:lnSpc>
              <a:buClr>
                <a:srgbClr val="49BAE0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rgbClr val="3C3C3C"/>
                </a:solidFill>
                <a:latin typeface="Open Sans"/>
              </a:rPr>
              <a:t>   Unikátní algoritmus </a:t>
            </a:r>
          </a:p>
          <a:p>
            <a:pPr algn="just">
              <a:lnSpc>
                <a:spcPts val="3800"/>
              </a:lnSpc>
              <a:buClr>
                <a:srgbClr val="49BAE0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rgbClr val="3C3C3C"/>
                </a:solidFill>
                <a:latin typeface="Open Sans"/>
              </a:rPr>
              <a:t>   Nízké náklady na vyhodnocení </a:t>
            </a:r>
          </a:p>
          <a:p>
            <a:pPr algn="just">
              <a:lnSpc>
                <a:spcPts val="3800"/>
              </a:lnSpc>
              <a:buClr>
                <a:srgbClr val="49BAE0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rgbClr val="3C3C3C"/>
                </a:solidFill>
                <a:latin typeface="Open Sans"/>
              </a:rPr>
              <a:t>   Vyhodnocení CSR indexu </a:t>
            </a:r>
            <a:r>
              <a:rPr lang="cs-CZ" sz="2400" dirty="0" smtClean="0">
                <a:solidFill>
                  <a:srgbClr val="3C3C3C"/>
                </a:solidFill>
                <a:latin typeface="Open Sans"/>
              </a:rPr>
              <a:t>zdarma</a:t>
            </a:r>
            <a:endParaRPr lang="cs-CZ" sz="2400" dirty="0">
              <a:solidFill>
                <a:srgbClr val="3C3C3C"/>
              </a:solidFill>
              <a:latin typeface="Open Sans"/>
            </a:endParaRPr>
          </a:p>
          <a:p>
            <a:pPr algn="just">
              <a:lnSpc>
                <a:spcPts val="3800"/>
              </a:lnSpc>
              <a:buClr>
                <a:srgbClr val="49BAE0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rgbClr val="3C3C3C"/>
                </a:solidFill>
                <a:latin typeface="Open Sans"/>
              </a:rPr>
              <a:t>   Globální potenciál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EECA8-FEC3-43C3-B5DB-89D6E47F7CAB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9700" name="Obráze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4875" y="4427538"/>
            <a:ext cx="1912938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3376"/>
            <a:ext cx="8229600" cy="1748118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Očekáváme 10% podíl na trhu ČR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sah 4" descr="CS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512" y="3638503"/>
            <a:ext cx="2466975" cy="184785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osa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Naše vize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449263" y="555625"/>
            <a:ext cx="7920038" cy="428625"/>
          </a:xfrm>
          <a:prstGeom prst="roundRect">
            <a:avLst/>
          </a:prstGeom>
          <a:noFill/>
          <a:ln w="762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dirty="0">
                <a:solidFill>
                  <a:srgbClr val="49BAE0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rPr>
              <a:t>Náš záměr konzultujeme </a:t>
            </a:r>
            <a:endParaRPr lang="en-US" sz="3600" dirty="0">
              <a:solidFill>
                <a:srgbClr val="49BAE0"/>
              </a:solidFill>
              <a:latin typeface="Open Sans bold" pitchFamily="34" charset="0"/>
              <a:ea typeface="Open Sans bold" pitchFamily="34" charset="0"/>
              <a:cs typeface="Open Sans bold" pitchFamily="34" charset="0"/>
            </a:endParaRPr>
          </a:p>
        </p:txBody>
      </p:sp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631825" y="1282700"/>
            <a:ext cx="568960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3875" indent="-342900" algn="just"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§"/>
            </a:pPr>
            <a:r>
              <a:rPr lang="cs-CZ" dirty="0">
                <a:latin typeface="Open Sans"/>
              </a:rPr>
              <a:t>FORBES ČR</a:t>
            </a:r>
          </a:p>
          <a:p>
            <a:pPr marL="523875" indent="-342900" algn="just"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§"/>
            </a:pPr>
            <a:r>
              <a:rPr lang="cs-CZ" dirty="0">
                <a:latin typeface="Open Sans"/>
              </a:rPr>
              <a:t>Laboratoř </a:t>
            </a:r>
            <a:r>
              <a:rPr lang="cs-CZ" dirty="0" smtClean="0">
                <a:latin typeface="Open Sans"/>
              </a:rPr>
              <a:t>Nadace </a:t>
            </a:r>
            <a:r>
              <a:rPr lang="cs-CZ" dirty="0">
                <a:latin typeface="Open Sans"/>
              </a:rPr>
              <a:t>Vodafone</a:t>
            </a:r>
          </a:p>
          <a:p>
            <a:pPr marL="523875" indent="-342900" algn="just"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§"/>
            </a:pPr>
            <a:r>
              <a:rPr lang="cs-CZ" dirty="0">
                <a:latin typeface="Open Sans"/>
              </a:rPr>
              <a:t>Boston </a:t>
            </a:r>
            <a:r>
              <a:rPr lang="cs-CZ" dirty="0" err="1">
                <a:latin typeface="Open Sans"/>
              </a:rPr>
              <a:t>Consulting</a:t>
            </a:r>
            <a:r>
              <a:rPr lang="cs-CZ" dirty="0">
                <a:latin typeface="Open Sans"/>
              </a:rPr>
              <a:t> </a:t>
            </a:r>
            <a:r>
              <a:rPr lang="cs-CZ" dirty="0" err="1">
                <a:latin typeface="Open Sans"/>
              </a:rPr>
              <a:t>Group</a:t>
            </a:r>
            <a:r>
              <a:rPr lang="cs-CZ" dirty="0">
                <a:latin typeface="Open Sans"/>
              </a:rPr>
              <a:t> ČR</a:t>
            </a:r>
          </a:p>
          <a:p>
            <a:pPr marL="523875" indent="-342900" algn="just"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§"/>
            </a:pPr>
            <a:r>
              <a:rPr lang="cs-CZ" dirty="0">
                <a:latin typeface="Open Sans"/>
              </a:rPr>
              <a:t>Moravská vysoká škola Olomouc</a:t>
            </a:r>
          </a:p>
          <a:p>
            <a:pPr marL="523875" indent="-342900" algn="just"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§"/>
            </a:pPr>
            <a:r>
              <a:rPr lang="cs-CZ" dirty="0">
                <a:latin typeface="Open Sans"/>
              </a:rPr>
              <a:t>Ministerstvo průmyslu a obchodu ČR</a:t>
            </a:r>
          </a:p>
          <a:p>
            <a:pPr marL="523875" indent="-342900" algn="just"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§"/>
            </a:pPr>
            <a:r>
              <a:rPr lang="cs-CZ" dirty="0">
                <a:latin typeface="Open Sans"/>
              </a:rPr>
              <a:t>Masarykova univerzita Brno</a:t>
            </a:r>
          </a:p>
          <a:p>
            <a:pPr marL="523875" indent="-342900" algn="just"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§"/>
            </a:pPr>
            <a:r>
              <a:rPr lang="cs-CZ" dirty="0">
                <a:latin typeface="Open Sans"/>
              </a:rPr>
              <a:t>Karlova univerzita Praha</a:t>
            </a:r>
          </a:p>
          <a:p>
            <a:pPr marL="523875" indent="-342900" algn="just"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§"/>
            </a:pPr>
            <a:r>
              <a:rPr lang="cs-CZ" dirty="0">
                <a:latin typeface="Open Sans"/>
              </a:rPr>
              <a:t>Hospodářská komora ČR</a:t>
            </a:r>
          </a:p>
          <a:p>
            <a:pPr marL="523875" indent="-342900" algn="just"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§"/>
            </a:pPr>
            <a:r>
              <a:rPr lang="cs-CZ" dirty="0">
                <a:latin typeface="Open Sans"/>
              </a:rPr>
              <a:t>Massachusetts University USA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CBEE1-1AFB-4CF8-9B7F-3B6AE23DC36B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33796" name="Obráze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5725" y="5181600"/>
            <a:ext cx="115252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Obráze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3" y="517366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Obrázek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4238" y="5173663"/>
            <a:ext cx="111125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Obrázek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0775" y="5195888"/>
            <a:ext cx="111125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Obrázek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99263" y="3222625"/>
            <a:ext cx="17129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Obrázek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3388" y="4292600"/>
            <a:ext cx="17446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Obrázek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15138" y="5343525"/>
            <a:ext cx="171291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Obrázek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3300" y="1285875"/>
            <a:ext cx="5937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Obrázek 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3388" y="2354263"/>
            <a:ext cx="17446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2150" y="525463"/>
            <a:ext cx="7769225" cy="473075"/>
          </a:xfrm>
          <a:prstGeom prst="roundRect">
            <a:avLst/>
          </a:prstGeom>
          <a:noFill/>
          <a:ln w="762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rgbClr val="49BAE0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rPr>
              <a:t>Náš</a:t>
            </a:r>
            <a:r>
              <a:rPr lang="en-US" sz="3600" dirty="0">
                <a:solidFill>
                  <a:srgbClr val="49BAE0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rPr>
              <a:t> </a:t>
            </a:r>
            <a:r>
              <a:rPr lang="en-US" sz="3600" dirty="0" err="1">
                <a:solidFill>
                  <a:srgbClr val="49BAE0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rPr>
              <a:t>tým</a:t>
            </a:r>
            <a:endParaRPr lang="en-US" sz="3600" dirty="0">
              <a:solidFill>
                <a:srgbClr val="49BAE0"/>
              </a:solidFill>
              <a:latin typeface="Open Sans bold" pitchFamily="34" charset="0"/>
              <a:ea typeface="Open Sans bold" pitchFamily="34" charset="0"/>
              <a:cs typeface="Open Sans bol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FC533-39CC-4661-A38C-6B78B316C9DE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4997450" y="1257300"/>
            <a:ext cx="2655888" cy="2621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endParaRPr lang="cs-CZ" sz="3200" dirty="0">
              <a:ln w="6350">
                <a:solidFill>
                  <a:schemeClr val="tx1"/>
                </a:solidFill>
              </a:ln>
              <a:blipFill dpi="0" rotWithShape="1">
                <a:blip r:embed="rId3">
                  <a:extLst/>
                </a:blip>
                <a:srcRect/>
                <a:stretch>
                  <a:fillRect/>
                </a:stretch>
              </a:blipFill>
              <a:latin typeface="+mj-lt"/>
              <a:ea typeface="Open Sans Semibold" pitchFamily="34" charset="0"/>
              <a:cs typeface="Open Sans Semibold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cs-CZ" sz="2400" dirty="0">
                <a:solidFill>
                  <a:srgbClr val="3C3C3C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Miriam </a:t>
            </a:r>
            <a:r>
              <a:rPr lang="cs-CZ" sz="2400" dirty="0" err="1">
                <a:solidFill>
                  <a:srgbClr val="3C3C3C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Margala</a:t>
            </a:r>
            <a:endParaRPr lang="cs-CZ" sz="2400" dirty="0">
              <a:solidFill>
                <a:srgbClr val="3C3C3C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pPr>
              <a:spcAft>
                <a:spcPts val="4600"/>
              </a:spcAft>
              <a:defRPr/>
            </a:pPr>
            <a:r>
              <a:rPr lang="cs-CZ" dirty="0">
                <a:solidFill>
                  <a:srgbClr val="3C3C3C"/>
                </a:solidFill>
                <a:latin typeface="+mn-lt"/>
              </a:rPr>
              <a:t>poradce </a:t>
            </a:r>
            <a:r>
              <a:rPr lang="cs-CZ" dirty="0" smtClean="0">
                <a:solidFill>
                  <a:srgbClr val="3C3C3C"/>
                </a:solidFill>
                <a:latin typeface="+mn-lt"/>
              </a:rPr>
              <a:t>marketingu</a:t>
            </a:r>
            <a:endParaRPr lang="cs-CZ" dirty="0">
              <a:solidFill>
                <a:srgbClr val="3C3C3C"/>
              </a:solidFill>
              <a:latin typeface="+mn-lt"/>
            </a:endParaRPr>
          </a:p>
          <a:p>
            <a:pPr>
              <a:spcAft>
                <a:spcPts val="300"/>
              </a:spcAft>
              <a:defRPr/>
            </a:pPr>
            <a:r>
              <a:rPr lang="cs-CZ" sz="2400" dirty="0">
                <a:solidFill>
                  <a:srgbClr val="3C3C3C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Martin </a:t>
            </a:r>
            <a:r>
              <a:rPr lang="cs-CZ" sz="2400" dirty="0" err="1">
                <a:solidFill>
                  <a:srgbClr val="3C3C3C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Margala</a:t>
            </a:r>
            <a:endParaRPr lang="cs-CZ" sz="2400" dirty="0">
              <a:solidFill>
                <a:srgbClr val="3C3C3C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pPr>
              <a:spcAft>
                <a:spcPts val="2400"/>
              </a:spcAft>
              <a:defRPr/>
            </a:pPr>
            <a:r>
              <a:rPr lang="cs-CZ" dirty="0">
                <a:solidFill>
                  <a:srgbClr val="3C3C3C"/>
                </a:solidFill>
                <a:latin typeface="+mn-lt"/>
              </a:rPr>
              <a:t>poradce marketingu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92150" y="1257300"/>
            <a:ext cx="2822575" cy="460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endParaRPr lang="cs-CZ" sz="3200" dirty="0">
              <a:ln w="6350">
                <a:solidFill>
                  <a:schemeClr val="tx1"/>
                </a:solidFill>
              </a:ln>
              <a:blipFill dpi="0" rotWithShape="1">
                <a:blip r:embed="rId4">
                  <a:extLst/>
                </a:blip>
                <a:srcRect/>
                <a:stretch>
                  <a:fillRect/>
                </a:stretch>
              </a:blipFill>
              <a:latin typeface="+mj-lt"/>
              <a:ea typeface="Open Sans Semibold" pitchFamily="34" charset="0"/>
              <a:cs typeface="Open Sans Semibold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cs-CZ" sz="2400" dirty="0">
                <a:solidFill>
                  <a:srgbClr val="3C3C3C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Aleš Baran</a:t>
            </a:r>
          </a:p>
          <a:p>
            <a:pPr>
              <a:spcAft>
                <a:spcPts val="2400"/>
              </a:spcAft>
              <a:defRPr/>
            </a:pPr>
            <a:r>
              <a:rPr lang="cs-CZ" dirty="0" err="1" smtClean="0">
                <a:solidFill>
                  <a:srgbClr val="3C3C3C"/>
                </a:solidFill>
                <a:latin typeface="+mn-lt"/>
              </a:rPr>
              <a:t>Founder</a:t>
            </a:r>
            <a:r>
              <a:rPr lang="cs-CZ" dirty="0">
                <a:solidFill>
                  <a:srgbClr val="3C3C3C"/>
                </a:solidFill>
                <a:latin typeface="+mn-lt"/>
              </a:rPr>
              <a:t>, CEO, marketing, finance</a:t>
            </a:r>
          </a:p>
          <a:p>
            <a:pPr>
              <a:spcAft>
                <a:spcPts val="300"/>
              </a:spcAft>
              <a:defRPr/>
            </a:pPr>
            <a:r>
              <a:rPr lang="cs-CZ" sz="2400" dirty="0">
                <a:solidFill>
                  <a:srgbClr val="3C3C3C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Dominik Burget</a:t>
            </a:r>
          </a:p>
          <a:p>
            <a:pPr>
              <a:spcAft>
                <a:spcPts val="2400"/>
              </a:spcAft>
              <a:defRPr/>
            </a:pPr>
            <a:r>
              <a:rPr lang="cs-CZ" dirty="0" smtClean="0">
                <a:solidFill>
                  <a:srgbClr val="3C3C3C"/>
                </a:solidFill>
                <a:latin typeface="+mn-lt"/>
              </a:rPr>
              <a:t>PR</a:t>
            </a:r>
            <a:r>
              <a:rPr lang="cs-CZ" dirty="0">
                <a:solidFill>
                  <a:srgbClr val="3C3C3C"/>
                </a:solidFill>
                <a:latin typeface="+mn-lt"/>
              </a:rPr>
              <a:t>, marketing</a:t>
            </a:r>
          </a:p>
          <a:p>
            <a:pPr>
              <a:spcAft>
                <a:spcPts val="300"/>
              </a:spcAft>
              <a:defRPr/>
            </a:pPr>
            <a:r>
              <a:rPr lang="cs-CZ" sz="2400" dirty="0">
                <a:solidFill>
                  <a:srgbClr val="3C3C3C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Roman </a:t>
            </a:r>
            <a:r>
              <a:rPr lang="cs-CZ" sz="2400" dirty="0" err="1">
                <a:solidFill>
                  <a:srgbClr val="3C3C3C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Sterly</a:t>
            </a:r>
            <a:endParaRPr lang="cs-CZ" sz="2400" dirty="0">
              <a:solidFill>
                <a:srgbClr val="3C3C3C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pPr>
              <a:spcAft>
                <a:spcPts val="2400"/>
              </a:spcAft>
              <a:defRPr/>
            </a:pPr>
            <a:r>
              <a:rPr lang="cs-CZ" dirty="0">
                <a:solidFill>
                  <a:srgbClr val="3C3C3C"/>
                </a:solidFill>
                <a:latin typeface="+mn-lt"/>
              </a:rPr>
              <a:t>IT </a:t>
            </a:r>
            <a:r>
              <a:rPr lang="cs-CZ" dirty="0" smtClean="0">
                <a:solidFill>
                  <a:srgbClr val="3C3C3C"/>
                </a:solidFill>
                <a:latin typeface="+mn-lt"/>
              </a:rPr>
              <a:t>poradce</a:t>
            </a:r>
            <a:endParaRPr lang="cs-CZ" dirty="0">
              <a:solidFill>
                <a:srgbClr val="3C3C3C"/>
              </a:solidFill>
              <a:latin typeface="+mn-lt"/>
            </a:endParaRPr>
          </a:p>
          <a:p>
            <a:pPr>
              <a:spcAft>
                <a:spcPts val="300"/>
              </a:spcAft>
              <a:defRPr/>
            </a:pPr>
            <a:r>
              <a:rPr lang="cs-CZ" sz="2400" dirty="0" smtClean="0">
                <a:solidFill>
                  <a:srgbClr val="3C3C3C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Jan </a:t>
            </a:r>
            <a:r>
              <a:rPr lang="cs-CZ" sz="2400" dirty="0" err="1" smtClean="0">
                <a:solidFill>
                  <a:srgbClr val="3C3C3C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Tkáč</a:t>
            </a:r>
            <a:endParaRPr lang="cs-CZ" sz="2400" dirty="0">
              <a:solidFill>
                <a:srgbClr val="3C3C3C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pPr>
              <a:spcAft>
                <a:spcPts val="2400"/>
              </a:spcAft>
              <a:defRPr/>
            </a:pPr>
            <a:r>
              <a:rPr lang="cs-CZ" dirty="0">
                <a:solidFill>
                  <a:srgbClr val="3C3C3C"/>
                </a:solidFill>
                <a:latin typeface="+mn-lt"/>
              </a:rPr>
              <a:t>SW architekt</a:t>
            </a:r>
          </a:p>
        </p:txBody>
      </p:sp>
      <p:pic>
        <p:nvPicPr>
          <p:cNvPr id="35846" name="Obrázek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1924406"/>
            <a:ext cx="852488" cy="852487"/>
          </a:xfrm>
          <a:prstGeom prst="roundRect">
            <a:avLst>
              <a:gd name="adj" fmla="val 14897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Obrázek 42"/>
          <p:cNvPicPr>
            <a:picLocks noChangeAspect="1"/>
          </p:cNvPicPr>
          <p:nvPr/>
        </p:nvPicPr>
        <p:blipFill rotWithShape="1">
          <a:blip r:embed="rId6">
            <a:extLst/>
          </a:blip>
          <a:srcRect l="12861" t="4813" r="12861" b="20911"/>
          <a:stretch/>
        </p:blipFill>
        <p:spPr bwMode="auto">
          <a:xfrm>
            <a:off x="3419474" y="4137868"/>
            <a:ext cx="852487" cy="85248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Obrázek 4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 bwMode="auto">
          <a:xfrm>
            <a:off x="3419475" y="5244598"/>
            <a:ext cx="852488" cy="8524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Obrázek 44"/>
          <p:cNvPicPr>
            <a:picLocks noChangeAspect="1"/>
          </p:cNvPicPr>
          <p:nvPr/>
        </p:nvPicPr>
        <p:blipFill rotWithShape="1">
          <a:blip r:embed="rId8">
            <a:extLst/>
          </a:blip>
          <a:srcRect l="4126" r="4126" b="15285"/>
          <a:stretch/>
        </p:blipFill>
        <p:spPr bwMode="auto">
          <a:xfrm>
            <a:off x="7707314" y="1924406"/>
            <a:ext cx="852487" cy="85248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Obrázek 47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 bwMode="auto">
          <a:xfrm>
            <a:off x="7707314" y="3060564"/>
            <a:ext cx="852487" cy="85248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10">
            <a:extLst/>
          </a:blip>
          <a:srcRect/>
          <a:stretch/>
        </p:blipFill>
        <p:spPr>
          <a:xfrm>
            <a:off x="3419475" y="3031137"/>
            <a:ext cx="852487" cy="852487"/>
          </a:xfrm>
          <a:prstGeom prst="ellipse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48870"/>
            <a:ext cx="8229600" cy="169433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Poptáváme 1,5 mil. Kč na dokončení aplikace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95612" y="3690611"/>
            <a:ext cx="31527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35606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Společenský dopad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„Podnikejte s námi a pomozte nám změnit svět k lepšímu!“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sah 4" descr="CSR_fina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512" y="4122597"/>
            <a:ext cx="2466975" cy="184785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Společenská odpovědnost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Clr>
                <a:srgbClr val="49BAE0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má stále větší vliv na úspěšnost podnikání</a:t>
            </a:r>
          </a:p>
          <a:p>
            <a:pPr marL="514350" indent="-514350">
              <a:lnSpc>
                <a:spcPct val="150000"/>
              </a:lnSpc>
              <a:buClr>
                <a:srgbClr val="49BAE0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řadí se mezi zásadní ukazatele výkonnosti</a:t>
            </a:r>
          </a:p>
          <a:p>
            <a:pPr marL="514350" indent="-514350">
              <a:lnSpc>
                <a:spcPct val="150000"/>
              </a:lnSpc>
              <a:buClr>
                <a:srgbClr val="49BAE0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dlouhodobě přináší konkurenční výhodu</a:t>
            </a:r>
          </a:p>
          <a:p>
            <a:pPr marL="514350" indent="-514350">
              <a:lnSpc>
                <a:spcPct val="150000"/>
              </a:lnSpc>
              <a:buClr>
                <a:srgbClr val="49BAE0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TOP korporace CSR vyžadují u dodavatelů</a:t>
            </a:r>
          </a:p>
          <a:p>
            <a:pPr marL="514350" indent="-51435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184" y="4783827"/>
            <a:ext cx="5257632" cy="1572523"/>
          </a:xfrm>
          <a:prstGeom prst="rect">
            <a:avLst/>
          </a:prstGeom>
          <a:effectLst>
            <a:innerShdw blurRad="50800" dist="127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33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SERENDIPITY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z.s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sz="3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DDCE4-E95A-4B07-A9FC-E321E1AA325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47975" y="1958975"/>
            <a:ext cx="43370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Boženy Němcové 1652/9</a:t>
            </a:r>
          </a:p>
          <a:p>
            <a:pPr>
              <a:defRPr/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750 02 Přerov</a:t>
            </a:r>
          </a:p>
          <a:p>
            <a:pPr>
              <a:defRPr/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Česká republika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779838" y="3535363"/>
            <a:ext cx="326866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+420 733 185 688</a:t>
            </a:r>
          </a:p>
          <a:p>
            <a:pPr>
              <a:defRPr/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+1 718 615 5921</a:t>
            </a:r>
          </a:p>
        </p:txBody>
      </p:sp>
      <p:sp>
        <p:nvSpPr>
          <p:cNvPr id="37893" name="TextovéPole 5"/>
          <p:cNvSpPr txBox="1">
            <a:spLocks noChangeArrowheads="1"/>
          </p:cNvSpPr>
          <p:nvPr/>
        </p:nvSpPr>
        <p:spPr bwMode="auto">
          <a:xfrm>
            <a:off x="2847975" y="3535363"/>
            <a:ext cx="879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F2F2F2"/>
                </a:solidFill>
                <a:latin typeface="Open Sans Semibold"/>
                <a:ea typeface="Open Sans Semibold"/>
                <a:cs typeface="Open Sans Semibold"/>
              </a:rPr>
              <a:t>ČR</a:t>
            </a:r>
          </a:p>
          <a:p>
            <a:r>
              <a:rPr lang="cs-CZ" sz="2800">
                <a:solidFill>
                  <a:srgbClr val="F2F2F2"/>
                </a:solidFill>
                <a:latin typeface="Open Sans Semibold"/>
                <a:ea typeface="Open Sans Semibold"/>
                <a:cs typeface="Open Sans Semibold"/>
              </a:rPr>
              <a:t>US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87663" y="4776788"/>
            <a:ext cx="3213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www.enago.eu/csr</a:t>
            </a:r>
            <a:endParaRPr lang="cs-CZ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789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813" y="3629025"/>
            <a:ext cx="708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Obrázek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4721225"/>
            <a:ext cx="7096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Obrázek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4350" y="2036763"/>
            <a:ext cx="74295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D2A80-C761-48A2-9FB1-894A7FC92FD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3184" y="4783827"/>
            <a:ext cx="5257632" cy="1572523"/>
          </a:xfrm>
          <a:prstGeom prst="rect">
            <a:avLst/>
          </a:prstGeom>
          <a:effectLst>
            <a:innerShdw blurRad="50800" dist="12700" dir="16200000">
              <a:prstClr val="black">
                <a:alpha val="50000"/>
              </a:prstClr>
            </a:innerShdw>
          </a:effectLst>
        </p:spPr>
      </p:pic>
      <p:sp>
        <p:nvSpPr>
          <p:cNvPr id="13315" name="Nadpis 1"/>
          <p:cNvSpPr>
            <a:spLocks noGrp="1"/>
          </p:cNvSpPr>
          <p:nvPr>
            <p:ph type="title"/>
          </p:nvPr>
        </p:nvSpPr>
        <p:spPr>
          <a:xfrm>
            <a:off x="973138" y="717550"/>
            <a:ext cx="7197725" cy="1079500"/>
          </a:xfrm>
        </p:spPr>
        <p:txBody>
          <a:bodyPr/>
          <a:lstStyle/>
          <a:p>
            <a:r>
              <a:rPr lang="cs-CZ" dirty="0" smtClean="0"/>
              <a:t>Problém </a:t>
            </a:r>
            <a:r>
              <a:rPr lang="cs-CZ" dirty="0" err="1" smtClean="0"/>
              <a:t>Papirius</a:t>
            </a:r>
            <a:r>
              <a:rPr lang="cs-CZ" dirty="0" smtClean="0"/>
              <a:t> </a:t>
            </a:r>
            <a:r>
              <a:rPr lang="cs-CZ" dirty="0" smtClean="0"/>
              <a:t>s.r.o.</a:t>
            </a:r>
          </a:p>
        </p:txBody>
      </p:sp>
      <p:sp>
        <p:nvSpPr>
          <p:cNvPr id="13316" name="Zástupný symbol pro obsah 2"/>
          <p:cNvSpPr>
            <a:spLocks noGrp="1"/>
          </p:cNvSpPr>
          <p:nvPr>
            <p:ph idx="1"/>
          </p:nvPr>
        </p:nvSpPr>
        <p:spPr>
          <a:xfrm>
            <a:off x="973138" y="1754188"/>
            <a:ext cx="7197725" cy="2979177"/>
          </a:xfrm>
        </p:spPr>
        <p:txBody>
          <a:bodyPr/>
          <a:lstStyle/>
          <a:p>
            <a:pPr marL="523875" algn="just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Ø"/>
              <a:defRPr/>
            </a:pPr>
            <a:r>
              <a:rPr lang="cs-CZ" dirty="0" smtClean="0">
                <a:solidFill>
                  <a:srgbClr val="3C3C3C"/>
                </a:solidFill>
              </a:rPr>
              <a:t>CSR nevykazuje a nemá o tom důkaz</a:t>
            </a:r>
            <a:endParaRPr lang="cs-CZ" dirty="0">
              <a:solidFill>
                <a:srgbClr val="3C3C3C"/>
              </a:solidFill>
            </a:endParaRPr>
          </a:p>
          <a:p>
            <a:pPr marL="523875" algn="just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Ø"/>
              <a:defRPr/>
            </a:pPr>
            <a:r>
              <a:rPr lang="cs-CZ" dirty="0" smtClean="0">
                <a:solidFill>
                  <a:srgbClr val="3C3C3C"/>
                </a:solidFill>
              </a:rPr>
              <a:t>nemůže být dodavatelem </a:t>
            </a:r>
          </a:p>
          <a:p>
            <a:pPr marL="523875" algn="just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Ø"/>
              <a:defRPr/>
            </a:pPr>
            <a:r>
              <a:rPr lang="cs-CZ" dirty="0" smtClean="0">
                <a:solidFill>
                  <a:srgbClr val="3C3C3C"/>
                </a:solidFill>
              </a:rPr>
              <a:t>nemá prostor pro CSR agendu</a:t>
            </a:r>
            <a:endParaRPr lang="cs-CZ" dirty="0">
              <a:solidFill>
                <a:srgbClr val="3C3C3C"/>
              </a:solidFill>
            </a:endParaRPr>
          </a:p>
          <a:p>
            <a:pPr marL="0" indent="0">
              <a:lnSpc>
                <a:spcPts val="4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cs-CZ" dirty="0">
                <a:solidFill>
                  <a:srgbClr val="3C3C3C"/>
                </a:solidFill>
                <a:ea typeface="Open Sans"/>
                <a:cs typeface="Open Sans"/>
              </a:rPr>
              <a:t> </a:t>
            </a:r>
          </a:p>
        </p:txBody>
      </p:sp>
      <p:sp>
        <p:nvSpPr>
          <p:cNvPr id="13317" name="Nadpis 1"/>
          <p:cNvSpPr txBox="1">
            <a:spLocks/>
          </p:cNvSpPr>
          <p:nvPr/>
        </p:nvSpPr>
        <p:spPr bwMode="auto">
          <a:xfrm rot="300000">
            <a:off x="7027863" y="762000"/>
            <a:ext cx="8667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cs-CZ" sz="9600">
              <a:solidFill>
                <a:srgbClr val="49BAE0"/>
              </a:solidFill>
              <a:latin typeface="Open Sans Semibold"/>
              <a:ea typeface="Open Sans Semibold"/>
              <a:cs typeface="Open Sans Semibold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problém řešit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Clr>
                <a:srgbClr val="49BAE0"/>
              </a:buClr>
              <a:buNone/>
            </a:pPr>
            <a:r>
              <a:rPr lang="cs-CZ" b="1" dirty="0" smtClean="0">
                <a:solidFill>
                  <a:srgbClr val="49BAE0"/>
                </a:solidFill>
              </a:rPr>
              <a:t>CERTIFIKOVAT SE !</a:t>
            </a:r>
            <a:endParaRPr lang="cs-CZ" b="1" dirty="0" smtClean="0">
              <a:solidFill>
                <a:srgbClr val="49BAE0"/>
              </a:solidFill>
            </a:endParaRPr>
          </a:p>
          <a:p>
            <a:pPr>
              <a:lnSpc>
                <a:spcPct val="150000"/>
              </a:lnSpc>
              <a:buClr>
                <a:srgbClr val="49BAE0"/>
              </a:buClr>
              <a:buFont typeface="Wingdings" pitchFamily="2" charset="2"/>
              <a:buChar char="Ø"/>
            </a:pPr>
            <a:r>
              <a:rPr lang="cs-CZ" dirty="0" smtClean="0"/>
              <a:t>nemá CSR odborníky</a:t>
            </a:r>
          </a:p>
          <a:p>
            <a:pPr>
              <a:lnSpc>
                <a:spcPct val="150000"/>
              </a:lnSpc>
              <a:buClr>
                <a:srgbClr val="49BAE0"/>
              </a:buClr>
              <a:buFont typeface="Wingdings" pitchFamily="2" charset="2"/>
              <a:buChar char="Ø"/>
            </a:pPr>
            <a:r>
              <a:rPr lang="cs-CZ" dirty="0" smtClean="0"/>
              <a:t>o CSR neuvažuje</a:t>
            </a:r>
          </a:p>
          <a:p>
            <a:pPr>
              <a:lnSpc>
                <a:spcPct val="150000"/>
              </a:lnSpc>
              <a:buClr>
                <a:srgbClr val="49BAE0"/>
              </a:buClr>
              <a:buFont typeface="Wingdings" pitchFamily="2" charset="2"/>
              <a:buChar char="Ø"/>
            </a:pPr>
            <a:r>
              <a:rPr lang="cs-CZ" dirty="0" smtClean="0"/>
              <a:t>CSR vidí jako zátěž</a:t>
            </a:r>
          </a:p>
          <a:p>
            <a:pPr>
              <a:lnSpc>
                <a:spcPct val="150000"/>
              </a:lnSpc>
              <a:buClr>
                <a:srgbClr val="49BAE0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nemá peníze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95468-1B20-4C3F-B12E-8FF8D70439A6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75" y="728663"/>
            <a:ext cx="2693988" cy="54022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363" name="Skupina 2"/>
          <p:cNvGrpSpPr>
            <a:grpSpLocks/>
          </p:cNvGrpSpPr>
          <p:nvPr/>
        </p:nvGrpSpPr>
        <p:grpSpPr bwMode="auto">
          <a:xfrm>
            <a:off x="958850" y="1516063"/>
            <a:ext cx="3970338" cy="4055987"/>
            <a:chOff x="958848" y="942282"/>
            <a:chExt cx="3970704" cy="4057385"/>
          </a:xfrm>
        </p:grpSpPr>
        <p:sp>
          <p:nvSpPr>
            <p:cNvPr id="4" name="Rounded Rectangle 3"/>
            <p:cNvSpPr/>
            <p:nvPr/>
          </p:nvSpPr>
          <p:spPr>
            <a:xfrm>
              <a:off x="958848" y="942282"/>
              <a:ext cx="3791299" cy="528819"/>
            </a:xfrm>
            <a:prstGeom prst="roundRect">
              <a:avLst>
                <a:gd name="adj" fmla="val 0"/>
              </a:avLst>
            </a:prstGeom>
            <a:noFill/>
            <a:ln w="76200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3600" dirty="0">
                  <a:solidFill>
                    <a:srgbClr val="49BAE0"/>
                  </a:solidFill>
                  <a:latin typeface="Open Sans bold" pitchFamily="34" charset="0"/>
                  <a:ea typeface="Open Sans bold" pitchFamily="34" charset="0"/>
                  <a:cs typeface="Open Sans bold" pitchFamily="34" charset="0"/>
                </a:rPr>
                <a:t>   Naše řešení</a:t>
              </a:r>
              <a:endParaRPr lang="en-US" sz="3600" dirty="0">
                <a:solidFill>
                  <a:srgbClr val="49BAE0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endParaRPr>
            </a:p>
          </p:txBody>
        </p:sp>
        <p:sp>
          <p:nvSpPr>
            <p:cNvPr id="15365" name="TextovéPole 5"/>
            <p:cNvSpPr txBox="1">
              <a:spLocks noChangeArrowheads="1"/>
            </p:cNvSpPr>
            <p:nvPr/>
          </p:nvSpPr>
          <p:spPr bwMode="auto">
            <a:xfrm>
              <a:off x="958848" y="1754391"/>
              <a:ext cx="3970704" cy="324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sz="2800" dirty="0">
                  <a:solidFill>
                    <a:srgbClr val="3C3C3C"/>
                  </a:solidFill>
                  <a:latin typeface="Open Sans"/>
                  <a:ea typeface="Open Sans Semibold"/>
                  <a:cs typeface="Open Sans Semibold"/>
                </a:rPr>
                <a:t>i</a:t>
              </a:r>
              <a:r>
                <a:rPr lang="cs-CZ" sz="2800" dirty="0" smtClean="0">
                  <a:solidFill>
                    <a:srgbClr val="3C3C3C"/>
                  </a:solidFill>
                  <a:latin typeface="Open Sans"/>
                  <a:ea typeface="Open Sans Semibold"/>
                  <a:cs typeface="Open Sans Semibold"/>
                </a:rPr>
                <a:t>nternetová </a:t>
              </a:r>
              <a:r>
                <a:rPr lang="cs-CZ" sz="2800" dirty="0">
                  <a:solidFill>
                    <a:srgbClr val="3C3C3C"/>
                  </a:solidFill>
                  <a:latin typeface="Open Sans"/>
                  <a:ea typeface="Open Sans Semibold"/>
                  <a:cs typeface="Open Sans Semibold"/>
                </a:rPr>
                <a:t>a mobilní aplikace pro kompletní vedení CSR agendy </a:t>
              </a:r>
              <a:r>
                <a:rPr lang="cs-CZ" sz="2800" dirty="0" smtClean="0">
                  <a:solidFill>
                    <a:srgbClr val="3C3C3C"/>
                  </a:solidFill>
                  <a:latin typeface="Open Sans"/>
                  <a:ea typeface="Open Sans Semibold"/>
                  <a:cs typeface="Open Sans Semibold"/>
                </a:rPr>
                <a:t> provázaná </a:t>
              </a:r>
              <a:r>
                <a:rPr lang="cs-CZ" sz="2800" dirty="0">
                  <a:solidFill>
                    <a:srgbClr val="3C3C3C"/>
                  </a:solidFill>
                  <a:latin typeface="Open Sans"/>
                  <a:ea typeface="Open Sans Semibold"/>
                  <a:cs typeface="Open Sans Semibold"/>
                </a:rPr>
                <a:t>s </a:t>
              </a:r>
              <a:r>
                <a:rPr lang="cs-CZ" sz="2800" dirty="0" smtClean="0">
                  <a:solidFill>
                    <a:srgbClr val="3C3C3C"/>
                  </a:solidFill>
                  <a:latin typeface="Open Sans"/>
                  <a:ea typeface="Open Sans Semibold"/>
                  <a:cs typeface="Open Sans Semibold"/>
                </a:rPr>
                <a:t>nástrojem </a:t>
              </a:r>
              <a:r>
                <a:rPr lang="cs-CZ" sz="2800" dirty="0">
                  <a:solidFill>
                    <a:srgbClr val="3C3C3C"/>
                  </a:solidFill>
                  <a:latin typeface="Open Sans"/>
                  <a:ea typeface="Open Sans Semibold"/>
                  <a:cs typeface="Open Sans Semibold"/>
                </a:rPr>
                <a:t>na měření CSR </a:t>
              </a:r>
              <a:endParaRPr lang="cs-CZ" sz="2800" dirty="0">
                <a:latin typeface="Open Sans"/>
                <a:ea typeface="Open Sans Semibold"/>
                <a:cs typeface="Open Sans Semibold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8085"/>
            <a:ext cx="8229600" cy="1143000"/>
          </a:xfrm>
        </p:spPr>
        <p:txBody>
          <a:bodyPr/>
          <a:lstStyle/>
          <a:p>
            <a:r>
              <a:rPr lang="cs-CZ" dirty="0" smtClean="0"/>
              <a:t>Proč </a:t>
            </a:r>
            <a:r>
              <a:rPr lang="cs-CZ" dirty="0" smtClean="0"/>
              <a:t>využít</a:t>
            </a:r>
            <a:r>
              <a:rPr lang="cs-CZ" dirty="0" smtClean="0"/>
              <a:t> naši aplikaci 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9BAE0"/>
                </a:solidFill>
              </a:rPr>
              <a:t>c</a:t>
            </a:r>
            <a:r>
              <a:rPr lang="cs-CZ" dirty="0" smtClean="0">
                <a:solidFill>
                  <a:srgbClr val="49BAE0"/>
                </a:solidFill>
              </a:rPr>
              <a:t>ertifikace přes </a:t>
            </a:r>
            <a:r>
              <a:rPr lang="cs-CZ" dirty="0" err="1" smtClean="0">
                <a:solidFill>
                  <a:srgbClr val="49BAE0"/>
                </a:solidFill>
              </a:rPr>
              <a:t>apku</a:t>
            </a:r>
            <a:endParaRPr lang="cs-CZ" dirty="0">
              <a:solidFill>
                <a:srgbClr val="49BAE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9BAE0"/>
                </a:solidFill>
              </a:rPr>
              <a:t>k</a:t>
            </a:r>
            <a:r>
              <a:rPr lang="cs-CZ" dirty="0" smtClean="0">
                <a:solidFill>
                  <a:srgbClr val="49BAE0"/>
                </a:solidFill>
              </a:rPr>
              <a:t>lasická </a:t>
            </a:r>
            <a:r>
              <a:rPr lang="cs-CZ" dirty="0" smtClean="0">
                <a:solidFill>
                  <a:srgbClr val="49BAE0"/>
                </a:solidFill>
              </a:rPr>
              <a:t> </a:t>
            </a:r>
            <a:r>
              <a:rPr lang="cs-CZ" dirty="0" smtClean="0">
                <a:solidFill>
                  <a:srgbClr val="49BAE0"/>
                </a:solidFill>
              </a:rPr>
              <a:t>certifikace </a:t>
            </a:r>
            <a:endParaRPr lang="cs-CZ" dirty="0">
              <a:solidFill>
                <a:srgbClr val="49BAE0"/>
              </a:solidFill>
            </a:endParaRP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B3801-2B5F-494F-81EA-94234CA44D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CSR Indexu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2709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DE58-EE84-4556-A06E-2882B0CC36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08038" y="539750"/>
            <a:ext cx="7527925" cy="515938"/>
          </a:xfrm>
          <a:prstGeom prst="roundRect">
            <a:avLst/>
          </a:prstGeom>
          <a:noFill/>
          <a:ln w="762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dirty="0">
                <a:solidFill>
                  <a:srgbClr val="49BAE0"/>
                </a:solidFill>
                <a:latin typeface="Open Sans bold"/>
                <a:ea typeface="Open Sans bold"/>
                <a:cs typeface="Open Sans bold"/>
              </a:rPr>
              <a:t>CSR Index v </a:t>
            </a:r>
            <a:r>
              <a:rPr lang="cs-CZ" sz="3600" dirty="0" smtClean="0">
                <a:solidFill>
                  <a:srgbClr val="49BAE0"/>
                </a:solidFill>
                <a:latin typeface="Open Sans bold"/>
                <a:ea typeface="Open Sans bold"/>
                <a:cs typeface="Open Sans bold"/>
              </a:rPr>
              <a:t>praxi I  </a:t>
            </a:r>
            <a:endParaRPr lang="en-US" sz="3600" dirty="0">
              <a:solidFill>
                <a:srgbClr val="49BAE0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658813" y="2409825"/>
            <a:ext cx="78613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3875" indent="-342900" algn="just"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3C3C3C"/>
                </a:solidFill>
                <a:latin typeface="Open Sans"/>
              </a:rPr>
              <a:t>mají </a:t>
            </a:r>
            <a:r>
              <a:rPr lang="cs-CZ" sz="2800" dirty="0">
                <a:solidFill>
                  <a:srgbClr val="3C3C3C"/>
                </a:solidFill>
                <a:latin typeface="Open Sans"/>
              </a:rPr>
              <a:t>srovnatelnou </a:t>
            </a:r>
            <a:r>
              <a:rPr lang="cs-CZ" sz="2800" dirty="0" smtClean="0">
                <a:solidFill>
                  <a:srgbClr val="3C3C3C"/>
                </a:solidFill>
                <a:latin typeface="Open Sans"/>
              </a:rPr>
              <a:t>cenovou nabídku</a:t>
            </a:r>
            <a:endParaRPr lang="cs-CZ" sz="2800" dirty="0">
              <a:solidFill>
                <a:srgbClr val="3C3C3C"/>
              </a:solidFill>
              <a:latin typeface="Open Sans"/>
            </a:endParaRPr>
          </a:p>
          <a:p>
            <a:pPr marL="523875" indent="-342900" algn="just"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3C3C3C"/>
                </a:solidFill>
                <a:latin typeface="Open Sans"/>
              </a:rPr>
              <a:t>mají srovnatelné záruky</a:t>
            </a:r>
            <a:endParaRPr lang="cs-CZ" sz="2800" dirty="0">
              <a:solidFill>
                <a:srgbClr val="3C3C3C"/>
              </a:solidFill>
              <a:latin typeface="Open Sans"/>
            </a:endParaRPr>
          </a:p>
          <a:p>
            <a:pPr marL="523875" indent="-342900" algn="just">
              <a:spcAft>
                <a:spcPts val="1200"/>
              </a:spcAft>
              <a:buClr>
                <a:srgbClr val="49BAE0"/>
              </a:buClr>
              <a:buSzPct val="100000"/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3C3C3C"/>
                </a:solidFill>
                <a:latin typeface="Open Sans"/>
              </a:rPr>
              <a:t>disponují </a:t>
            </a:r>
            <a:r>
              <a:rPr lang="cs-CZ" sz="2800" dirty="0">
                <a:solidFill>
                  <a:srgbClr val="3C3C3C"/>
                </a:solidFill>
                <a:latin typeface="Open Sans"/>
              </a:rPr>
              <a:t>srovnatelnými </a:t>
            </a:r>
            <a:r>
              <a:rPr lang="cs-CZ" sz="2800" dirty="0" smtClean="0">
                <a:solidFill>
                  <a:srgbClr val="3C3C3C"/>
                </a:solidFill>
                <a:latin typeface="Open Sans"/>
              </a:rPr>
              <a:t>referencemi</a:t>
            </a:r>
            <a:endParaRPr lang="cs-CZ" sz="2800" dirty="0">
              <a:solidFill>
                <a:srgbClr val="3C3C3C"/>
              </a:solidFill>
              <a:latin typeface="Ope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96418-8BBE-42ED-97A6-A025D7CE7DC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7412" name="Obdélník 2"/>
          <p:cNvSpPr>
            <a:spLocks noChangeArrowheads="1"/>
          </p:cNvSpPr>
          <p:nvPr/>
        </p:nvSpPr>
        <p:spPr bwMode="auto">
          <a:xfrm>
            <a:off x="519113" y="4275138"/>
            <a:ext cx="7896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cs-CZ" sz="2800" dirty="0">
                <a:solidFill>
                  <a:srgbClr val="3C3C3C"/>
                </a:solidFill>
                <a:latin typeface="Open Sans Semibold"/>
                <a:ea typeface="Open Sans Semibold"/>
                <a:cs typeface="Open Sans Semibold"/>
              </a:rPr>
              <a:t>S kým </a:t>
            </a:r>
            <a:r>
              <a:rPr lang="cs-CZ" sz="2800" dirty="0" smtClean="0">
                <a:solidFill>
                  <a:srgbClr val="3C3C3C"/>
                </a:solidFill>
                <a:latin typeface="Open Sans Semibold"/>
                <a:ea typeface="Open Sans Semibold"/>
                <a:cs typeface="Open Sans Semibold"/>
              </a:rPr>
              <a:t>Microsoft CZ udělá </a:t>
            </a:r>
            <a:r>
              <a:rPr lang="cs-CZ" sz="2800" dirty="0" err="1" smtClean="0">
                <a:solidFill>
                  <a:srgbClr val="3C3C3C"/>
                </a:solidFill>
                <a:latin typeface="Open Sans Semibold"/>
                <a:ea typeface="Open Sans Semibold"/>
                <a:cs typeface="Open Sans Semibold"/>
              </a:rPr>
              <a:t>deal</a:t>
            </a:r>
            <a:r>
              <a:rPr lang="cs-CZ" sz="2800" dirty="0" smtClean="0">
                <a:solidFill>
                  <a:srgbClr val="3C3C3C"/>
                </a:solidFill>
                <a:latin typeface="Open Sans Semibold"/>
                <a:ea typeface="Open Sans Semibold"/>
                <a:cs typeface="Open Sans Semibold"/>
              </a:rPr>
              <a:t>  </a:t>
            </a:r>
            <a:r>
              <a:rPr lang="cs-CZ" sz="2800" dirty="0">
                <a:solidFill>
                  <a:srgbClr val="3C3C3C"/>
                </a:solidFill>
                <a:latin typeface="Open Sans Semibold"/>
                <a:ea typeface="Open Sans Semibold"/>
                <a:cs typeface="Open Sans Semibold"/>
              </a:rPr>
              <a:t>?</a:t>
            </a:r>
          </a:p>
        </p:txBody>
      </p:sp>
      <p:sp>
        <p:nvSpPr>
          <p:cNvPr id="17413" name="TextovéPole 5"/>
          <p:cNvSpPr txBox="1">
            <a:spLocks noChangeArrowheads="1"/>
          </p:cNvSpPr>
          <p:nvPr/>
        </p:nvSpPr>
        <p:spPr bwMode="auto">
          <a:xfrm>
            <a:off x="1692275" y="5159375"/>
            <a:ext cx="47355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>
                <a:solidFill>
                  <a:srgbClr val="49BAE0"/>
                </a:solidFill>
                <a:latin typeface="Open Sans Semibold"/>
                <a:ea typeface="Open Sans Semibold"/>
                <a:cs typeface="Open Sans Semibold"/>
              </a:rPr>
              <a:t>S dodavatelem s vyšším ratingem CSR Indexu</a:t>
            </a:r>
          </a:p>
        </p:txBody>
      </p:sp>
      <p:sp>
        <p:nvSpPr>
          <p:cNvPr id="17414" name="Obdélník 15"/>
          <p:cNvSpPr>
            <a:spLocks noChangeArrowheads="1"/>
          </p:cNvSpPr>
          <p:nvPr/>
        </p:nvSpPr>
        <p:spPr bwMode="auto">
          <a:xfrm>
            <a:off x="658813" y="1466850"/>
            <a:ext cx="7861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800"/>
              </a:spcAft>
              <a:buFont typeface="Wingdings" pitchFamily="2" charset="2"/>
              <a:buNone/>
            </a:pPr>
            <a:r>
              <a:rPr lang="cs-CZ" sz="2800" dirty="0" smtClean="0">
                <a:solidFill>
                  <a:srgbClr val="49BAE0"/>
                </a:solidFill>
                <a:latin typeface="Open Sans Semibold"/>
                <a:ea typeface="Open Sans Semibold"/>
                <a:cs typeface="Open Sans Semibold"/>
              </a:rPr>
              <a:t>Microsoft CZ rozhoduje </a:t>
            </a:r>
            <a:r>
              <a:rPr lang="cs-CZ" sz="2800" dirty="0">
                <a:solidFill>
                  <a:srgbClr val="49BAE0"/>
                </a:solidFill>
                <a:latin typeface="Open Sans Semibold"/>
                <a:ea typeface="Open Sans Semibold"/>
                <a:cs typeface="Open Sans Semibold"/>
              </a:rPr>
              <a:t>mezi dvěma </a:t>
            </a:r>
            <a:r>
              <a:rPr lang="cs-CZ" sz="2800" dirty="0" smtClean="0">
                <a:solidFill>
                  <a:srgbClr val="49BAE0"/>
                </a:solidFill>
                <a:latin typeface="Open Sans Semibold"/>
                <a:ea typeface="Open Sans Semibold"/>
                <a:cs typeface="Open Sans Semibold"/>
              </a:rPr>
              <a:t>firmami </a:t>
            </a:r>
            <a:endParaRPr lang="cs-CZ" sz="2800" dirty="0">
              <a:solidFill>
                <a:srgbClr val="49BAE0"/>
              </a:solidFill>
              <a:latin typeface="Open Sans Semibold"/>
              <a:ea typeface="Open Sans Semibold"/>
              <a:cs typeface="Open Sans Semibold"/>
            </a:endParaRPr>
          </a:p>
        </p:txBody>
      </p:sp>
      <p:pic>
        <p:nvPicPr>
          <p:cNvPr id="17415" name="Obrázek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1325" y="4772025"/>
            <a:ext cx="17287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Nadpis 1"/>
          <p:cNvSpPr txBox="1">
            <a:spLocks/>
          </p:cNvSpPr>
          <p:nvPr/>
        </p:nvSpPr>
        <p:spPr bwMode="auto">
          <a:xfrm>
            <a:off x="5919788" y="5129213"/>
            <a:ext cx="67468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7200">
                <a:solidFill>
                  <a:srgbClr val="49BAE0"/>
                </a:solidFill>
                <a:latin typeface="Open Sans Semibold"/>
                <a:ea typeface="Open Sans Semibold"/>
                <a:cs typeface="Open Sans Semibold"/>
              </a:rPr>
              <a:t>!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Vlastní 1">
      <a:dk1>
        <a:srgbClr val="3C3C3C"/>
      </a:dk1>
      <a:lt1>
        <a:sysClr val="window" lastClr="FFFFFF"/>
      </a:lt1>
      <a:dk2>
        <a:srgbClr val="3C3C3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5EBBDC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8061</TotalTime>
  <Words>630</Words>
  <Application>Microsoft Office PowerPoint</Application>
  <PresentationFormat>Předvádění na obrazovce (4:3)</PresentationFormat>
  <Paragraphs>221</Paragraphs>
  <Slides>30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Office Theme</vt:lpstr>
      <vt:lpstr>Snímek 0</vt:lpstr>
      <vt:lpstr>CSR na Světovém ekonomickém fóru v Davosu 1/2020</vt:lpstr>
      <vt:lpstr>  Společenská odpovědnost</vt:lpstr>
      <vt:lpstr>Problém Papirius s.r.o.</vt:lpstr>
      <vt:lpstr>Jak problém řešit ?</vt:lpstr>
      <vt:lpstr>Snímek 5</vt:lpstr>
      <vt:lpstr>Proč využít naši aplikaci ?</vt:lpstr>
      <vt:lpstr>Struktura CSR Indexu</vt:lpstr>
      <vt:lpstr>Snímek 8</vt:lpstr>
      <vt:lpstr>Snímek 9</vt:lpstr>
      <vt:lpstr>AV Soft s.r.o. Ostrava  </vt:lpstr>
      <vt:lpstr>Potencionální zákazníci v ČR </vt:lpstr>
      <vt:lpstr>Potencionální zákazníci v EU</vt:lpstr>
      <vt:lpstr>Business model</vt:lpstr>
      <vt:lpstr>Snímek 14</vt:lpstr>
      <vt:lpstr>Využitelnost certifikátů</vt:lpstr>
      <vt:lpstr>Počet zákazníků v letech 1 - 5</vt:lpstr>
      <vt:lpstr>Náběh zákazníků v 1 roce </vt:lpstr>
      <vt:lpstr>Predikce výnosů, nákladů a zisku v letech 1 - 5</vt:lpstr>
      <vt:lpstr>Základní finanční metriky</vt:lpstr>
      <vt:lpstr>Snímek 20</vt:lpstr>
      <vt:lpstr>Snímek 21</vt:lpstr>
      <vt:lpstr>    Očekáváme 10% podíl na trhu ČR     </vt:lpstr>
      <vt:lpstr>Časová osa</vt:lpstr>
      <vt:lpstr>Naše vize</vt:lpstr>
      <vt:lpstr>Snímek 25</vt:lpstr>
      <vt:lpstr>Snímek 26</vt:lpstr>
      <vt:lpstr>  Poptáváme 1,5 mil. Kč na dokončení aplikace</vt:lpstr>
      <vt:lpstr> Společenský dopad  „Podnikejte s námi a pomozte nám změnit svět k lepšímu!“  </vt:lpstr>
      <vt:lpstr>SERENDIPITY z.s.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Svidrnochova</dc:creator>
  <cp:lastModifiedBy>Baran</cp:lastModifiedBy>
  <cp:revision>552</cp:revision>
  <dcterms:created xsi:type="dcterms:W3CDTF">2018-02-26T10:04:04Z</dcterms:created>
  <dcterms:modified xsi:type="dcterms:W3CDTF">2020-01-28T14:43:21Z</dcterms:modified>
</cp:coreProperties>
</file>