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7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83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19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0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93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27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32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4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2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3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34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B635-5C58-4BD6-A6EB-8DFE2A4A0AEB}" type="datetimeFigureOut">
              <a:rPr lang="cs-CZ" smtClean="0"/>
              <a:t>21. 8. 2015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69EC-5044-4276-A00D-7AB6BF59C6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64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7569200" y="101600"/>
            <a:ext cx="2997200" cy="6756400"/>
          </a:xfrm>
          <a:prstGeom prst="line">
            <a:avLst/>
          </a:prstGeom>
          <a:ln w="42545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1607800" y="101600"/>
            <a:ext cx="787400" cy="2540000"/>
          </a:xfrm>
          <a:prstGeom prst="line">
            <a:avLst/>
          </a:prstGeom>
          <a:ln w="42545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660900" y="1028700"/>
            <a:ext cx="2006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025900" y="3009900"/>
            <a:ext cx="2641600" cy="419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8" name="Group 27"/>
          <p:cNvGrpSpPr/>
          <p:nvPr/>
        </p:nvGrpSpPr>
        <p:grpSpPr>
          <a:xfrm>
            <a:off x="6563931" y="3285140"/>
            <a:ext cx="3646869" cy="1435323"/>
            <a:chOff x="6563931" y="3285140"/>
            <a:chExt cx="3646869" cy="1435323"/>
          </a:xfrm>
        </p:grpSpPr>
        <p:sp>
          <p:nvSpPr>
            <p:cNvPr id="19" name="Rectangle 18"/>
            <p:cNvSpPr/>
            <p:nvPr/>
          </p:nvSpPr>
          <p:spPr>
            <a:xfrm rot="1019272">
              <a:off x="6563931" y="3285140"/>
              <a:ext cx="2010536" cy="8465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Straight Connector 20"/>
            <p:cNvCxnSpPr>
              <a:stCxn id="19" idx="3"/>
            </p:cNvCxnSpPr>
            <p:nvPr/>
          </p:nvCxnSpPr>
          <p:spPr>
            <a:xfrm>
              <a:off x="8530604" y="4002108"/>
              <a:ext cx="1680196" cy="519092"/>
            </a:xfrm>
            <a:prstGeom prst="line">
              <a:avLst/>
            </a:prstGeom>
            <a:ln w="1143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601254" y="3517901"/>
              <a:ext cx="359395" cy="1202562"/>
            </a:xfrm>
            <a:prstGeom prst="line">
              <a:avLst/>
            </a:prstGeom>
            <a:ln w="260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>
            <a:off x="5181600" y="3835400"/>
            <a:ext cx="2403627" cy="607631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 rot="791574">
            <a:off x="5848314" y="1643808"/>
            <a:ext cx="608452" cy="31015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Box 29"/>
          <p:cNvSpPr txBox="1"/>
          <p:nvPr/>
        </p:nvSpPr>
        <p:spPr>
          <a:xfrm>
            <a:off x="209550" y="203200"/>
            <a:ext cx="9340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</a:rPr>
              <a:t>Scene 1: Pavel work – </a:t>
            </a:r>
            <a:r>
              <a:rPr lang="en-US" sz="1800" kern="1200" dirty="0" err="1" smtClean="0">
                <a:solidFill>
                  <a:schemeClr val="tx1"/>
                </a:solidFill>
              </a:rPr>
              <a:t>pavel</a:t>
            </a:r>
            <a:r>
              <a:rPr lang="en-US" sz="1800" kern="1200" dirty="0" smtClean="0">
                <a:solidFill>
                  <a:schemeClr val="tx1"/>
                </a:solidFill>
              </a:rPr>
              <a:t> is doing some work on climbing</a:t>
            </a:r>
            <a:r>
              <a:rPr lang="en-US" dirty="0" smtClean="0"/>
              <a:t> with drill </a:t>
            </a:r>
            <a:r>
              <a:rPr lang="cs-CZ" dirty="0" smtClean="0"/>
              <a:t>(he </a:t>
            </a:r>
            <a:r>
              <a:rPr lang="cs-CZ" dirty="0" err="1" smtClean="0"/>
              <a:t>dont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dril to </a:t>
            </a:r>
            <a:r>
              <a:rPr lang="cs-CZ" dirty="0" err="1" smtClean="0"/>
              <a:t>wood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enought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video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drilĺing</a:t>
            </a:r>
            <a:r>
              <a:rPr lang="cs-CZ" dirty="0"/>
              <a:t> </a:t>
            </a:r>
            <a:r>
              <a:rPr lang="cs-CZ" dirty="0" smtClean="0"/>
              <a:t>(he </a:t>
            </a:r>
            <a:r>
              <a:rPr lang="cs-CZ" dirty="0" err="1" smtClean="0"/>
              <a:t>can</a:t>
            </a:r>
            <a:r>
              <a:rPr lang="cs-CZ" dirty="0" smtClean="0"/>
              <a:t> dril </a:t>
            </a:r>
            <a:r>
              <a:rPr lang="cs-CZ" dirty="0" err="1" smtClean="0"/>
              <a:t>next</a:t>
            </a:r>
            <a:r>
              <a:rPr lang="cs-CZ" dirty="0" smtClean="0"/>
              <a:t> to </a:t>
            </a:r>
            <a:r>
              <a:rPr lang="cs-CZ" dirty="0" err="1" smtClean="0"/>
              <a:t>wood</a:t>
            </a:r>
            <a:r>
              <a:rPr lang="cs-CZ" dirty="0" smtClean="0"/>
              <a:t> not in to </a:t>
            </a:r>
            <a:r>
              <a:rPr lang="cs-CZ" dirty="0" err="1" smtClean="0"/>
              <a:t>wood</a:t>
            </a:r>
            <a:r>
              <a:rPr lang="cs-CZ" dirty="0" smtClean="0"/>
              <a:t>). </a:t>
            </a:r>
            <a:endParaRPr lang="en-US" sz="1800" b="1" kern="1200" dirty="0" smtClean="0">
              <a:solidFill>
                <a:schemeClr val="tx1"/>
              </a:solidFill>
            </a:endParaRPr>
          </a:p>
          <a:p>
            <a:r>
              <a:rPr lang="en-US" sz="1800" b="1" kern="1200" dirty="0" smtClean="0">
                <a:solidFill>
                  <a:schemeClr val="tx1"/>
                </a:solidFill>
              </a:rPr>
              <a:t>Time</a:t>
            </a:r>
            <a:r>
              <a:rPr lang="en-US" b="1" dirty="0" smtClean="0"/>
              <a:t>: 1 – 2 second</a:t>
            </a:r>
            <a:endParaRPr lang="en-US" sz="1800" b="1" kern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7735782">
            <a:off x="9179735" y="1300095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accent4"/>
                </a:solidFill>
              </a:rPr>
              <a:t>Current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climbing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frame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 smtClean="0">
                <a:solidFill>
                  <a:schemeClr val="accent4"/>
                </a:solidFill>
              </a:rPr>
              <a:t>(</a:t>
            </a:r>
            <a:r>
              <a:rPr lang="cs-CZ" dirty="0" err="1" smtClean="0">
                <a:solidFill>
                  <a:schemeClr val="accent4"/>
                </a:solidFill>
              </a:rPr>
              <a:t>behind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the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scene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there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is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vissible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reslt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of</a:t>
            </a:r>
            <a:r>
              <a:rPr lang="cs-CZ" dirty="0" smtClean="0">
                <a:solidFill>
                  <a:schemeClr val="accent4"/>
                </a:solidFill>
              </a:rPr>
              <a:t> Pavel </a:t>
            </a:r>
            <a:r>
              <a:rPr lang="cs-CZ" dirty="0" err="1" smtClean="0">
                <a:solidFill>
                  <a:schemeClr val="accent4"/>
                </a:solidFill>
              </a:rPr>
              <a:t>Work</a:t>
            </a:r>
            <a:r>
              <a:rPr lang="cs-CZ" dirty="0" smtClean="0">
                <a:solidFill>
                  <a:schemeClr val="accent4"/>
                </a:solidFill>
              </a:rPr>
              <a:t>, </a:t>
            </a:r>
            <a:r>
              <a:rPr lang="cs-CZ" dirty="0" err="1" smtClean="0">
                <a:solidFill>
                  <a:schemeClr val="accent4"/>
                </a:solidFill>
              </a:rPr>
              <a:t>from</a:t>
            </a:r>
            <a:r>
              <a:rPr lang="cs-CZ" dirty="0" smtClean="0">
                <a:solidFill>
                  <a:schemeClr val="accent4"/>
                </a:solidFill>
              </a:rPr>
              <a:t> video </a:t>
            </a:r>
            <a:r>
              <a:rPr lang="cs-CZ" dirty="0" err="1" smtClean="0">
                <a:solidFill>
                  <a:schemeClr val="accent4"/>
                </a:solidFill>
              </a:rPr>
              <a:t>have</a:t>
            </a:r>
            <a:r>
              <a:rPr lang="cs-CZ" dirty="0" smtClean="0">
                <a:solidFill>
                  <a:schemeClr val="accent4"/>
                </a:solidFill>
              </a:rPr>
              <a:t> to </a:t>
            </a:r>
            <a:r>
              <a:rPr lang="cs-CZ" dirty="0" err="1" smtClean="0">
                <a:solidFill>
                  <a:schemeClr val="accent4"/>
                </a:solidFill>
              </a:rPr>
              <a:t>be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clear</a:t>
            </a:r>
            <a:r>
              <a:rPr lang="cs-CZ" dirty="0" smtClean="0">
                <a:solidFill>
                  <a:schemeClr val="accent4"/>
                </a:solidFill>
              </a:rPr>
              <a:t> on </a:t>
            </a:r>
            <a:r>
              <a:rPr lang="cs-CZ" dirty="0" err="1" smtClean="0">
                <a:solidFill>
                  <a:schemeClr val="accent4"/>
                </a:solidFill>
              </a:rPr>
              <a:t>which</a:t>
            </a:r>
            <a:r>
              <a:rPr lang="cs-CZ" dirty="0" smtClean="0">
                <a:solidFill>
                  <a:schemeClr val="accent4"/>
                </a:solidFill>
              </a:rPr>
              <a:t> he </a:t>
            </a:r>
            <a:r>
              <a:rPr lang="cs-CZ" dirty="0" err="1" smtClean="0">
                <a:solidFill>
                  <a:schemeClr val="accent4"/>
                </a:solidFill>
              </a:rPr>
              <a:t>is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working</a:t>
            </a:r>
            <a:r>
              <a:rPr lang="cs-CZ" dirty="0">
                <a:solidFill>
                  <a:schemeClr val="accent4"/>
                </a:solidFill>
              </a:rPr>
              <a:t> </a:t>
            </a:r>
            <a:r>
              <a:rPr lang="cs-CZ" dirty="0" smtClean="0">
                <a:solidFill>
                  <a:schemeClr val="accent4"/>
                </a:solidFill>
              </a:rPr>
              <a:t>and </a:t>
            </a:r>
            <a:r>
              <a:rPr lang="cs-CZ" dirty="0" err="1" smtClean="0">
                <a:solidFill>
                  <a:schemeClr val="accent4"/>
                </a:solidFill>
              </a:rPr>
              <a:t>how</a:t>
            </a:r>
            <a:r>
              <a:rPr lang="cs-CZ" dirty="0" smtClean="0">
                <a:solidFill>
                  <a:schemeClr val="accent4"/>
                </a:solidFill>
              </a:rPr>
              <a:t> he </a:t>
            </a:r>
            <a:r>
              <a:rPr lang="cs-CZ" dirty="0" err="1" smtClean="0">
                <a:solidFill>
                  <a:schemeClr val="accent4"/>
                </a:solidFill>
              </a:rPr>
              <a:t>is</a:t>
            </a:r>
            <a:r>
              <a:rPr lang="cs-CZ" dirty="0" smtClean="0">
                <a:solidFill>
                  <a:schemeClr val="accent4"/>
                </a:solidFill>
              </a:rPr>
              <a:t> </a:t>
            </a:r>
            <a:r>
              <a:rPr lang="cs-CZ" dirty="0" err="1" smtClean="0">
                <a:solidFill>
                  <a:schemeClr val="accent4"/>
                </a:solidFill>
              </a:rPr>
              <a:t>working</a:t>
            </a:r>
            <a:r>
              <a:rPr lang="cs-CZ" dirty="0" smtClean="0">
                <a:solidFill>
                  <a:schemeClr val="accent4"/>
                </a:solidFill>
              </a:rPr>
              <a:t>) 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017517">
            <a:off x="6801518" y="2875758"/>
            <a:ext cx="203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Drill </a:t>
            </a:r>
            <a:endParaRPr lang="en-US" sz="1800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 rot="17605384">
            <a:off x="3326446" y="2809273"/>
            <a:ext cx="203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Pavel </a:t>
            </a:r>
            <a:endParaRPr lang="en-US" sz="1800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34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7569200" y="101600"/>
            <a:ext cx="2997200" cy="6756400"/>
          </a:xfrm>
          <a:prstGeom prst="line">
            <a:avLst/>
          </a:prstGeom>
          <a:ln w="42545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1607800" y="101600"/>
            <a:ext cx="787400" cy="2540000"/>
          </a:xfrm>
          <a:prstGeom prst="line">
            <a:avLst/>
          </a:prstGeom>
          <a:ln w="42545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660900" y="1028700"/>
            <a:ext cx="2006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43760" y="3009900"/>
            <a:ext cx="2641600" cy="419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555158" y="3660043"/>
            <a:ext cx="770330" cy="645257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582654" y="4305300"/>
            <a:ext cx="1088672" cy="497743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07777" y="3522123"/>
            <a:ext cx="828285" cy="663545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465716" y="4305299"/>
            <a:ext cx="1021146" cy="764232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 rot="19045596">
            <a:off x="4844065" y="3421553"/>
            <a:ext cx="3646869" cy="1435323"/>
            <a:chOff x="6563931" y="3285140"/>
            <a:chExt cx="3646869" cy="1435323"/>
          </a:xfrm>
        </p:grpSpPr>
        <p:sp>
          <p:nvSpPr>
            <p:cNvPr id="19" name="Rectangle 18"/>
            <p:cNvSpPr/>
            <p:nvPr/>
          </p:nvSpPr>
          <p:spPr>
            <a:xfrm rot="1019272">
              <a:off x="6563931" y="3285140"/>
              <a:ext cx="2010536" cy="8465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Straight Connector 20"/>
            <p:cNvCxnSpPr>
              <a:stCxn id="19" idx="3"/>
            </p:cNvCxnSpPr>
            <p:nvPr/>
          </p:nvCxnSpPr>
          <p:spPr>
            <a:xfrm>
              <a:off x="8530604" y="4002108"/>
              <a:ext cx="1680196" cy="519092"/>
            </a:xfrm>
            <a:prstGeom prst="line">
              <a:avLst/>
            </a:prstGeom>
            <a:ln w="1143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601254" y="3517901"/>
              <a:ext cx="359395" cy="1202562"/>
            </a:xfrm>
            <a:prstGeom prst="line">
              <a:avLst/>
            </a:prstGeom>
            <a:ln w="260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Oval 25"/>
          <p:cNvSpPr/>
          <p:nvPr/>
        </p:nvSpPr>
        <p:spPr>
          <a:xfrm>
            <a:off x="5092648" y="1675743"/>
            <a:ext cx="520128" cy="19115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al 26"/>
          <p:cNvSpPr/>
          <p:nvPr/>
        </p:nvSpPr>
        <p:spPr>
          <a:xfrm>
            <a:off x="5744337" y="1675743"/>
            <a:ext cx="520128" cy="19115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Box 28"/>
          <p:cNvSpPr txBox="1"/>
          <p:nvPr/>
        </p:nvSpPr>
        <p:spPr>
          <a:xfrm>
            <a:off x="196850" y="203200"/>
            <a:ext cx="3092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200" dirty="0" err="1" smtClean="0">
                <a:solidFill>
                  <a:schemeClr val="tx1"/>
                </a:solidFill>
              </a:rPr>
              <a:t>Scene</a:t>
            </a:r>
            <a:r>
              <a:rPr lang="cs-CZ" sz="1800" b="1" kern="1200" dirty="0" smtClean="0">
                <a:solidFill>
                  <a:schemeClr val="tx1"/>
                </a:solidFill>
              </a:rPr>
              <a:t> 2: Pavel </a:t>
            </a:r>
            <a:r>
              <a:rPr lang="cs-CZ" sz="1800" b="1" kern="1200" dirty="0" err="1" smtClean="0">
                <a:solidFill>
                  <a:schemeClr val="tx1"/>
                </a:solidFill>
              </a:rPr>
              <a:t>Statement</a:t>
            </a:r>
            <a:endParaRPr lang="cs-CZ" sz="1800" b="1" kern="1200" dirty="0" smtClean="0">
              <a:solidFill>
                <a:schemeClr val="tx1"/>
              </a:solidFill>
            </a:endParaRPr>
          </a:p>
          <a:p>
            <a:r>
              <a:rPr lang="cs-CZ" sz="1800" b="1" kern="1200" dirty="0" err="1" smtClean="0">
                <a:solidFill>
                  <a:schemeClr val="tx1"/>
                </a:solidFill>
              </a:rPr>
              <a:t>Time</a:t>
            </a:r>
            <a:r>
              <a:rPr lang="cs-CZ" b="1" dirty="0" smtClean="0"/>
              <a:t>: 3 – 7 second</a:t>
            </a:r>
            <a:endParaRPr lang="en-US" sz="1800" b="1" kern="12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017517">
            <a:off x="5590823" y="5279150"/>
            <a:ext cx="203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Drill </a:t>
            </a:r>
            <a:endParaRPr lang="en-US" sz="1800" kern="1200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 rot="18567562">
            <a:off x="4081973" y="2412125"/>
            <a:ext cx="203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Pavel </a:t>
            </a:r>
            <a:endParaRPr lang="en-US" sz="1800" kern="1200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 rot="17735782">
            <a:off x="8652625" y="1857686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Current climbing frame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283064" y="1159702"/>
            <a:ext cx="3113460" cy="1765300"/>
          </a:xfrm>
          <a:prstGeom prst="wedgeEllipseCallout">
            <a:avLst>
              <a:gd name="adj1" fmla="val 92157"/>
              <a:gd name="adj2" fmla="val 193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With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out</a:t>
            </a:r>
            <a:r>
              <a:rPr lang="cs-CZ" dirty="0" smtClean="0">
                <a:solidFill>
                  <a:schemeClr val="tx1"/>
                </a:solidFill>
              </a:rPr>
              <a:t> dril I </a:t>
            </a:r>
            <a:r>
              <a:rPr lang="cs-CZ" dirty="0" err="1" smtClean="0">
                <a:solidFill>
                  <a:schemeClr val="tx1"/>
                </a:solidFill>
              </a:rPr>
              <a:t>wont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albe</a:t>
            </a:r>
            <a:r>
              <a:rPr lang="cs-CZ" dirty="0" smtClean="0">
                <a:solidFill>
                  <a:schemeClr val="tx1"/>
                </a:solidFill>
              </a:rPr>
              <a:t> to do </a:t>
            </a:r>
            <a:r>
              <a:rPr lang="cs-CZ" dirty="0" err="1" smtClean="0">
                <a:solidFill>
                  <a:schemeClr val="tx1"/>
                </a:solidFill>
              </a:rPr>
              <a:t>anything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here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9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7569200" y="101600"/>
            <a:ext cx="2997200" cy="6756400"/>
          </a:xfrm>
          <a:prstGeom prst="line">
            <a:avLst/>
          </a:prstGeom>
          <a:ln w="42545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11607800" y="101600"/>
            <a:ext cx="787400" cy="2540000"/>
          </a:xfrm>
          <a:prstGeom prst="line">
            <a:avLst/>
          </a:prstGeom>
          <a:ln w="425450" cap="rnd">
            <a:solidFill>
              <a:schemeClr val="accent4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660900" y="1028700"/>
            <a:ext cx="2006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43760" y="3009900"/>
            <a:ext cx="2641600" cy="419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555158" y="3660043"/>
            <a:ext cx="770330" cy="645257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582654" y="4305300"/>
            <a:ext cx="1088672" cy="497743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07777" y="3522123"/>
            <a:ext cx="828285" cy="663545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465716" y="4305299"/>
            <a:ext cx="1021146" cy="764232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 rot="19045596">
            <a:off x="4844065" y="3421553"/>
            <a:ext cx="3646869" cy="1435323"/>
            <a:chOff x="6563931" y="3285140"/>
            <a:chExt cx="3646869" cy="1435323"/>
          </a:xfrm>
        </p:grpSpPr>
        <p:sp>
          <p:nvSpPr>
            <p:cNvPr id="19" name="Rectangle 18"/>
            <p:cNvSpPr/>
            <p:nvPr/>
          </p:nvSpPr>
          <p:spPr>
            <a:xfrm rot="1019272">
              <a:off x="6563931" y="3285140"/>
              <a:ext cx="2010536" cy="84652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Straight Connector 20"/>
            <p:cNvCxnSpPr>
              <a:stCxn id="19" idx="3"/>
            </p:cNvCxnSpPr>
            <p:nvPr/>
          </p:nvCxnSpPr>
          <p:spPr>
            <a:xfrm>
              <a:off x="8530604" y="4002108"/>
              <a:ext cx="1680196" cy="519092"/>
            </a:xfrm>
            <a:prstGeom prst="line">
              <a:avLst/>
            </a:prstGeom>
            <a:ln w="1143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601254" y="3517901"/>
              <a:ext cx="359395" cy="1202562"/>
            </a:xfrm>
            <a:prstGeom prst="line">
              <a:avLst/>
            </a:prstGeom>
            <a:ln w="260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Arrow Connector 2"/>
          <p:cNvCxnSpPr/>
          <p:nvPr/>
        </p:nvCxnSpPr>
        <p:spPr>
          <a:xfrm flipH="1">
            <a:off x="457200" y="3522123"/>
            <a:ext cx="2413000" cy="0"/>
          </a:xfrm>
          <a:prstGeom prst="straightConnector1">
            <a:avLst/>
          </a:prstGeom>
          <a:ln w="279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092648" y="1675743"/>
            <a:ext cx="520128" cy="19115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al 22"/>
          <p:cNvSpPr/>
          <p:nvPr/>
        </p:nvSpPr>
        <p:spPr>
          <a:xfrm>
            <a:off x="5744337" y="1675743"/>
            <a:ext cx="520128" cy="19115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Box 26"/>
          <p:cNvSpPr txBox="1"/>
          <p:nvPr/>
        </p:nvSpPr>
        <p:spPr>
          <a:xfrm>
            <a:off x="196850" y="203200"/>
            <a:ext cx="368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Scene</a:t>
            </a:r>
            <a:r>
              <a:rPr lang="cs-CZ" b="1" dirty="0" smtClean="0"/>
              <a:t> 3. </a:t>
            </a:r>
            <a:r>
              <a:rPr lang="cs-CZ" b="1" dirty="0" err="1" smtClean="0"/>
              <a:t>Camera</a:t>
            </a:r>
            <a:r>
              <a:rPr lang="cs-CZ" b="1" dirty="0" smtClean="0"/>
              <a:t> Shift to </a:t>
            </a:r>
            <a:r>
              <a:rPr lang="cs-CZ" b="1" dirty="0" err="1" smtClean="0"/>
              <a:t>Samfel</a:t>
            </a:r>
            <a:r>
              <a:rPr lang="cs-CZ" b="1" dirty="0" smtClean="0"/>
              <a:t> </a:t>
            </a:r>
            <a:endParaRPr lang="cs-CZ" sz="1800" b="1" kern="1200" dirty="0" smtClean="0">
              <a:solidFill>
                <a:schemeClr val="tx1"/>
              </a:solidFill>
            </a:endParaRPr>
          </a:p>
          <a:p>
            <a:r>
              <a:rPr lang="cs-CZ" sz="1800" b="1" kern="1200" dirty="0" err="1" smtClean="0">
                <a:solidFill>
                  <a:schemeClr val="tx1"/>
                </a:solidFill>
              </a:rPr>
              <a:t>Time</a:t>
            </a:r>
            <a:r>
              <a:rPr lang="cs-CZ" b="1" dirty="0" smtClean="0"/>
              <a:t>: 8 - 9 second</a:t>
            </a:r>
            <a:endParaRPr lang="en-US" sz="1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0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4660900" y="1028700"/>
            <a:ext cx="2006600" cy="1981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al 17"/>
          <p:cNvSpPr/>
          <p:nvPr/>
        </p:nvSpPr>
        <p:spPr>
          <a:xfrm>
            <a:off x="4243760" y="3009900"/>
            <a:ext cx="2641600" cy="41910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54400" y="3660043"/>
            <a:ext cx="871088" cy="2550257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49220" y="3534758"/>
            <a:ext cx="740669" cy="2586642"/>
          </a:xfrm>
          <a:prstGeom prst="line">
            <a:avLst/>
          </a:prstGeom>
          <a:ln w="400050" cap="rnd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092648" y="1675743"/>
            <a:ext cx="520128" cy="19115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al 23"/>
          <p:cNvSpPr/>
          <p:nvPr/>
        </p:nvSpPr>
        <p:spPr>
          <a:xfrm>
            <a:off x="5744337" y="1675743"/>
            <a:ext cx="520128" cy="19115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Box 25"/>
          <p:cNvSpPr txBox="1"/>
          <p:nvPr/>
        </p:nvSpPr>
        <p:spPr>
          <a:xfrm>
            <a:off x="196850" y="203200"/>
            <a:ext cx="342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b="1" kern="1200" dirty="0" err="1" smtClean="0">
                <a:solidFill>
                  <a:schemeClr val="tx1"/>
                </a:solidFill>
              </a:rPr>
              <a:t>Scene</a:t>
            </a:r>
            <a:r>
              <a:rPr lang="cs-CZ" sz="1800" b="1" kern="1200" dirty="0" smtClean="0">
                <a:solidFill>
                  <a:schemeClr val="tx1"/>
                </a:solidFill>
              </a:rPr>
              <a:t> 4: </a:t>
            </a:r>
            <a:r>
              <a:rPr lang="cs-CZ" sz="1800" b="1" kern="1200" dirty="0" err="1" smtClean="0">
                <a:solidFill>
                  <a:schemeClr val="tx1"/>
                </a:solidFill>
              </a:rPr>
              <a:t>Samfel</a:t>
            </a:r>
            <a:r>
              <a:rPr lang="cs-CZ" sz="1800" b="1" kern="1200" dirty="0" smtClean="0">
                <a:solidFill>
                  <a:schemeClr val="tx1"/>
                </a:solidFill>
              </a:rPr>
              <a:t> </a:t>
            </a:r>
            <a:r>
              <a:rPr lang="cs-CZ" sz="1800" b="1" kern="1200" dirty="0" err="1" smtClean="0">
                <a:solidFill>
                  <a:schemeClr val="tx1"/>
                </a:solidFill>
              </a:rPr>
              <a:t>Statement</a:t>
            </a:r>
            <a:r>
              <a:rPr lang="cs-CZ" sz="1800" b="1" kern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sz="1800" b="1" kern="1200" dirty="0" err="1" smtClean="0">
                <a:solidFill>
                  <a:schemeClr val="tx1"/>
                </a:solidFill>
              </a:rPr>
              <a:t>Time</a:t>
            </a:r>
            <a:r>
              <a:rPr lang="cs-CZ" b="1" dirty="0" smtClean="0"/>
              <a:t>: 10 - 18 second</a:t>
            </a:r>
            <a:endParaRPr lang="en-US" sz="1800" b="1" kern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8567562">
            <a:off x="4081973" y="2412125"/>
            <a:ext cx="2033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Samfel</a:t>
            </a:r>
            <a:endParaRPr lang="en-US" sz="1800" kern="1200" dirty="0">
              <a:solidFill>
                <a:srgbClr val="7030A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283064" y="1159702"/>
            <a:ext cx="3113460" cy="1765300"/>
          </a:xfrm>
          <a:prstGeom prst="wedgeEllipseCallout">
            <a:avLst>
              <a:gd name="adj1" fmla="val 92157"/>
              <a:gd name="adj2" fmla="val 1933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Even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with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out</a:t>
            </a:r>
            <a:r>
              <a:rPr lang="cs-CZ" dirty="0" smtClean="0">
                <a:solidFill>
                  <a:schemeClr val="tx1"/>
                </a:solidFill>
              </a:rPr>
              <a:t> dril </a:t>
            </a:r>
            <a:r>
              <a:rPr lang="cs-CZ" dirty="0" err="1" smtClean="0">
                <a:solidFill>
                  <a:schemeClr val="tx1"/>
                </a:solidFill>
              </a:rPr>
              <a:t>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possbile</a:t>
            </a:r>
            <a:r>
              <a:rPr lang="cs-CZ" dirty="0" smtClean="0">
                <a:solidFill>
                  <a:schemeClr val="tx1"/>
                </a:solidFill>
              </a:rPr>
              <a:t> to do </a:t>
            </a:r>
            <a:r>
              <a:rPr lang="cs-CZ" dirty="0" err="1" smtClean="0">
                <a:solidFill>
                  <a:schemeClr val="tx1"/>
                </a:solidFill>
              </a:rPr>
              <a:t>holles</a:t>
            </a:r>
            <a:r>
              <a:rPr lang="cs-CZ" dirty="0" smtClean="0">
                <a:solidFill>
                  <a:schemeClr val="tx1"/>
                </a:solidFill>
              </a:rPr>
              <a:t>. I </a:t>
            </a:r>
            <a:r>
              <a:rPr lang="cs-CZ" dirty="0" err="1" smtClean="0">
                <a:solidFill>
                  <a:schemeClr val="tx1"/>
                </a:solidFill>
              </a:rPr>
              <a:t>will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teach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you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what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we</a:t>
            </a:r>
            <a:r>
              <a:rPr lang="cs-CZ" dirty="0" smtClean="0">
                <a:solidFill>
                  <a:schemeClr val="tx1"/>
                </a:solidFill>
              </a:rPr>
              <a:t> call </a:t>
            </a:r>
            <a:r>
              <a:rPr lang="cs-CZ" dirty="0" err="1" smtClean="0">
                <a:solidFill>
                  <a:schemeClr val="tx1"/>
                </a:solidFill>
              </a:rPr>
              <a:t>Jugar</a:t>
            </a:r>
            <a:r>
              <a:rPr lang="cs-CZ" dirty="0" smtClean="0">
                <a:solidFill>
                  <a:schemeClr val="tx1"/>
                </a:solidFill>
              </a:rPr>
              <a:t> !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9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157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5</cp:revision>
  <dcterms:created xsi:type="dcterms:W3CDTF">2015-08-21T15:01:57Z</dcterms:created>
  <dcterms:modified xsi:type="dcterms:W3CDTF">2015-08-21T15:22:00Z</dcterms:modified>
</cp:coreProperties>
</file>